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  <p:sldMasterId id="2147483681" r:id="rId5"/>
  </p:sldMasterIdLst>
  <p:notesMasterIdLst>
    <p:notesMasterId r:id="rId45"/>
  </p:notesMasterIdLst>
  <p:sldIdLst>
    <p:sldId id="256" r:id="rId6"/>
    <p:sldId id="258" r:id="rId7"/>
    <p:sldId id="259" r:id="rId8"/>
    <p:sldId id="261" r:id="rId9"/>
    <p:sldId id="320" r:id="rId10"/>
    <p:sldId id="314" r:id="rId11"/>
    <p:sldId id="260" r:id="rId12"/>
    <p:sldId id="321" r:id="rId13"/>
    <p:sldId id="331" r:id="rId14"/>
    <p:sldId id="332" r:id="rId15"/>
    <p:sldId id="333" r:id="rId16"/>
    <p:sldId id="322" r:id="rId17"/>
    <p:sldId id="269" r:id="rId18"/>
    <p:sldId id="270" r:id="rId19"/>
    <p:sldId id="330" r:id="rId20"/>
    <p:sldId id="309" r:id="rId21"/>
    <p:sldId id="306" r:id="rId22"/>
    <p:sldId id="308" r:id="rId23"/>
    <p:sldId id="307" r:id="rId24"/>
    <p:sldId id="262" r:id="rId25"/>
    <p:sldId id="338" r:id="rId26"/>
    <p:sldId id="264" r:id="rId27"/>
    <p:sldId id="266" r:id="rId28"/>
    <p:sldId id="311" r:id="rId29"/>
    <p:sldId id="315" r:id="rId30"/>
    <p:sldId id="312" r:id="rId31"/>
    <p:sldId id="267" r:id="rId32"/>
    <p:sldId id="313" r:id="rId33"/>
    <p:sldId id="316" r:id="rId34"/>
    <p:sldId id="326" r:id="rId35"/>
    <p:sldId id="329" r:id="rId36"/>
    <p:sldId id="318" r:id="rId37"/>
    <p:sldId id="327" r:id="rId38"/>
    <p:sldId id="328" r:id="rId39"/>
    <p:sldId id="323" r:id="rId40"/>
    <p:sldId id="337" r:id="rId41"/>
    <p:sldId id="324" r:id="rId42"/>
    <p:sldId id="335" r:id="rId43"/>
    <p:sldId id="336" r:id="rId44"/>
  </p:sldIdLst>
  <p:sldSz cx="9144000" cy="5143500" type="screen16x9"/>
  <p:notesSz cx="6858000" cy="9144000"/>
  <p:embeddedFontLst>
    <p:embeddedFont>
      <p:font typeface="Archivo" panose="020B0604020202020204" charset="0"/>
      <p:regular r:id="rId46"/>
      <p:bold r:id="rId47"/>
      <p:italic r:id="rId48"/>
      <p:boldItalic r:id="rId49"/>
    </p:embeddedFont>
    <p:embeddedFont>
      <p:font typeface="Avenir Next LT Pro" panose="020B0604020202020204" charset="0"/>
      <p:regular r:id="rId50"/>
      <p:bold r:id="rId51"/>
      <p:italic r:id="rId52"/>
      <p:boldItalic r:id="rId53"/>
    </p:embeddedFont>
    <p:embeddedFont>
      <p:font typeface="Catamaran" panose="020B0604020202020204" charset="0"/>
      <p:regular r:id="rId54"/>
      <p:bold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Lato" panose="020B0604020202020204" charset="0"/>
      <p:regular r:id="rId60"/>
      <p:bold r:id="rId61"/>
      <p:italic r:id="rId62"/>
      <p:boldItalic r:id="rId63"/>
    </p:embeddedFont>
    <p:embeddedFont>
      <p:font typeface="Nunito Light" panose="020B0604020202020204" charset="0"/>
      <p:regular r:id="rId64"/>
      <p:italic r:id="rId65"/>
    </p:embeddedFont>
    <p:embeddedFont>
      <p:font typeface="Posterama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5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1B473-8524-B744-9E19-1AE9BAB0A232}" v="1581" dt="2024-11-25T19:43:07.726"/>
    <p1510:client id="{31632CFD-665C-CC85-A0C3-F9173853E398}" v="277" dt="2024-11-25T12:22:31.249"/>
    <p1510:client id="{CB1AF746-C04F-6843-C89D-B38B035A2AC5}" v="254" dt="2024-11-24T19:47:09.440"/>
    <p1510:client id="{EB9FC38D-A74D-4335-B722-B3AAA1B75E2C}" v="484" dt="2024-11-25T17:59:21.021"/>
  </p1510:revLst>
</p1510:revInfo>
</file>

<file path=ppt/tableStyles.xml><?xml version="1.0" encoding="utf-8"?>
<a:tblStyleLst xmlns:a="http://schemas.openxmlformats.org/drawingml/2006/main" def="{9E5F2949-013F-4556-BFB9-1C9B007CAD22}">
  <a:tblStyle styleId="{9E5F2949-013F-4556-BFB9-1C9B007CAD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52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font" Target="fonts/font2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7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font" Target="fonts/font24.fntdata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sankaran Chackoth" userId="S::chac0015@algonquinlive.com::b61d4e7c-24a4-4481-84a1-309a96e2bb97" providerId="AD" clId="Web-{31632CFD-665C-CC85-A0C3-F9173853E398}"/>
    <pc:docChg chg="addSld delSld modSld sldOrd">
      <pc:chgData name="Sreesankaran Chackoth" userId="S::chac0015@algonquinlive.com::b61d4e7c-24a4-4481-84a1-309a96e2bb97" providerId="AD" clId="Web-{31632CFD-665C-CC85-A0C3-F9173853E398}" dt="2024-11-25T12:22:31.249" v="259" actId="14100"/>
      <pc:docMkLst>
        <pc:docMk/>
      </pc:docMkLst>
      <pc:sldChg chg="modSp">
        <pc:chgData name="Sreesankaran Chackoth" userId="S::chac0015@algonquinlive.com::b61d4e7c-24a4-4481-84a1-309a96e2bb97" providerId="AD" clId="Web-{31632CFD-665C-CC85-A0C3-F9173853E398}" dt="2024-11-25T11:52:54.788" v="4" actId="20577"/>
        <pc:sldMkLst>
          <pc:docMk/>
          <pc:sldMk cId="0" sldId="263"/>
        </pc:sldMkLst>
        <pc:spChg chg="mod">
          <ac:chgData name="Sreesankaran Chackoth" userId="S::chac0015@algonquinlive.com::b61d4e7c-24a4-4481-84a1-309a96e2bb97" providerId="AD" clId="Web-{31632CFD-665C-CC85-A0C3-F9173853E398}" dt="2024-11-25T11:52:54.788" v="4" actId="20577"/>
          <ac:spMkLst>
            <pc:docMk/>
            <pc:sldMk cId="0" sldId="263"/>
            <ac:spMk id="1461" creationId="{00000000-0000-0000-0000-000000000000}"/>
          </ac:spMkLst>
        </pc:spChg>
      </pc:sldChg>
      <pc:sldChg chg="add del">
        <pc:chgData name="Sreesankaran Chackoth" userId="S::chac0015@algonquinlive.com::b61d4e7c-24a4-4481-84a1-309a96e2bb97" providerId="AD" clId="Web-{31632CFD-665C-CC85-A0C3-F9173853E398}" dt="2024-11-25T11:51:29.865" v="1"/>
        <pc:sldMkLst>
          <pc:docMk/>
          <pc:sldMk cId="3468284489" sldId="317"/>
        </pc:sldMkLst>
      </pc:sldChg>
      <pc:sldChg chg="addSp delSp modSp add del mod modClrScheme chgLayout">
        <pc:chgData name="Sreesankaran Chackoth" userId="S::chac0015@algonquinlive.com::b61d4e7c-24a4-4481-84a1-309a96e2bb97" providerId="AD" clId="Web-{31632CFD-665C-CC85-A0C3-F9173853E398}" dt="2024-11-25T12:17:58.246" v="233" actId="14100"/>
        <pc:sldMkLst>
          <pc:docMk/>
          <pc:sldMk cId="1854947441" sldId="318"/>
        </pc:sldMkLst>
        <pc:spChg chg="mod ord">
          <ac:chgData name="Sreesankaran Chackoth" userId="S::chac0015@algonquinlive.com::b61d4e7c-24a4-4481-84a1-309a96e2bb97" providerId="AD" clId="Web-{31632CFD-665C-CC85-A0C3-F9173853E398}" dt="2024-11-25T12:17:58.246" v="233" actId="14100"/>
          <ac:spMkLst>
            <pc:docMk/>
            <pc:sldMk cId="1854947441" sldId="318"/>
            <ac:spMk id="2" creationId="{AB1B3CDE-2073-1E1E-A5D9-4308140E651E}"/>
          </ac:spMkLst>
        </pc:spChg>
        <pc:spChg chg="del">
          <ac:chgData name="Sreesankaran Chackoth" userId="S::chac0015@algonquinlive.com::b61d4e7c-24a4-4481-84a1-309a96e2bb97" providerId="AD" clId="Web-{31632CFD-665C-CC85-A0C3-F9173853E398}" dt="2024-11-25T12:02:20.248" v="65"/>
          <ac:spMkLst>
            <pc:docMk/>
            <pc:sldMk cId="1854947441" sldId="318"/>
            <ac:spMk id="3" creationId="{10AAD172-CD04-23D2-5909-890D2C62C4F7}"/>
          </ac:spMkLst>
        </pc:spChg>
        <pc:spChg chg="mod ord">
          <ac:chgData name="Sreesankaran Chackoth" userId="S::chac0015@algonquinlive.com::b61d4e7c-24a4-4481-84a1-309a96e2bb97" providerId="AD" clId="Web-{31632CFD-665C-CC85-A0C3-F9173853E398}" dt="2024-11-25T12:07:26.503" v="94"/>
          <ac:spMkLst>
            <pc:docMk/>
            <pc:sldMk cId="1854947441" sldId="318"/>
            <ac:spMk id="4" creationId="{7BE7AE6C-3EEA-6440-13CC-BD46E411AB6C}"/>
          </ac:spMkLst>
        </pc:spChg>
        <pc:spChg chg="add del mod">
          <ac:chgData name="Sreesankaran Chackoth" userId="S::chac0015@algonquinlive.com::b61d4e7c-24a4-4481-84a1-309a96e2bb97" providerId="AD" clId="Web-{31632CFD-665C-CC85-A0C3-F9173853E398}" dt="2024-11-25T12:05:12.266" v="83"/>
          <ac:spMkLst>
            <pc:docMk/>
            <pc:sldMk cId="1854947441" sldId="318"/>
            <ac:spMk id="9" creationId="{5372E00B-CEE2-3B3E-DD79-167A80DD126C}"/>
          </ac:spMkLst>
        </pc:spChg>
        <pc:picChg chg="add del mod">
          <ac:chgData name="Sreesankaran Chackoth" userId="S::chac0015@algonquinlive.com::b61d4e7c-24a4-4481-84a1-309a96e2bb97" providerId="AD" clId="Web-{31632CFD-665C-CC85-A0C3-F9173853E398}" dt="2024-11-25T12:08:08.410" v="99"/>
          <ac:picMkLst>
            <pc:docMk/>
            <pc:sldMk cId="1854947441" sldId="318"/>
            <ac:picMk id="5" creationId="{CD9A2D44-0350-02D4-9A41-D79D21338E43}"/>
          </ac:picMkLst>
        </pc:picChg>
      </pc:sldChg>
      <pc:sldChg chg="addSp delSp modSp new ord">
        <pc:chgData name="Sreesankaran Chackoth" userId="S::chac0015@algonquinlive.com::b61d4e7c-24a4-4481-84a1-309a96e2bb97" providerId="AD" clId="Web-{31632CFD-665C-CC85-A0C3-F9173853E398}" dt="2024-11-25T12:18:53.371" v="234" actId="1076"/>
        <pc:sldMkLst>
          <pc:docMk/>
          <pc:sldMk cId="4133994807" sldId="327"/>
        </pc:sldMkLst>
        <pc:spChg chg="del mod">
          <ac:chgData name="Sreesankaran Chackoth" userId="S::chac0015@algonquinlive.com::b61d4e7c-24a4-4481-84a1-309a96e2bb97" providerId="AD" clId="Web-{31632CFD-665C-CC85-A0C3-F9173853E398}" dt="2024-11-25T12:14:41.352" v="177"/>
          <ac:spMkLst>
            <pc:docMk/>
            <pc:sldMk cId="4133994807" sldId="327"/>
            <ac:spMk id="2" creationId="{FBE7A85D-93E3-F611-B879-5F6EC2E19FB8}"/>
          </ac:spMkLst>
        </pc:spChg>
        <pc:spChg chg="del">
          <ac:chgData name="Sreesankaran Chackoth" userId="S::chac0015@algonquinlive.com::b61d4e7c-24a4-4481-84a1-309a96e2bb97" providerId="AD" clId="Web-{31632CFD-665C-CC85-A0C3-F9173853E398}" dt="2024-11-25T12:14:41.321" v="176"/>
          <ac:spMkLst>
            <pc:docMk/>
            <pc:sldMk cId="4133994807" sldId="327"/>
            <ac:spMk id="3" creationId="{23C52F5C-8128-FD87-9EBF-8F832535291B}"/>
          </ac:spMkLst>
        </pc:spChg>
        <pc:spChg chg="del mod">
          <ac:chgData name="Sreesankaran Chackoth" userId="S::chac0015@algonquinlive.com::b61d4e7c-24a4-4481-84a1-309a96e2bb97" providerId="AD" clId="Web-{31632CFD-665C-CC85-A0C3-F9173853E398}" dt="2024-11-25T12:14:41.321" v="175"/>
          <ac:spMkLst>
            <pc:docMk/>
            <pc:sldMk cId="4133994807" sldId="327"/>
            <ac:spMk id="4" creationId="{13A755D2-701C-2D02-85C3-BEA05CDC12F5}"/>
          </ac:spMkLst>
        </pc:spChg>
        <pc:spChg chg="add mod">
          <ac:chgData name="Sreesankaran Chackoth" userId="S::chac0015@algonquinlive.com::b61d4e7c-24a4-4481-84a1-309a96e2bb97" providerId="AD" clId="Web-{31632CFD-665C-CC85-A0C3-F9173853E398}" dt="2024-11-25T12:15:00.790" v="197" actId="20577"/>
          <ac:spMkLst>
            <pc:docMk/>
            <pc:sldMk cId="4133994807" sldId="327"/>
            <ac:spMk id="6" creationId="{0CD04F10-5C2B-0694-5671-2106DDE7A5B5}"/>
          </ac:spMkLst>
        </pc:spChg>
        <pc:spChg chg="add del mod">
          <ac:chgData name="Sreesankaran Chackoth" userId="S::chac0015@algonquinlive.com::b61d4e7c-24a4-4481-84a1-309a96e2bb97" providerId="AD" clId="Web-{31632CFD-665C-CC85-A0C3-F9173853E398}" dt="2024-11-25T12:15:16.322" v="201"/>
          <ac:spMkLst>
            <pc:docMk/>
            <pc:sldMk cId="4133994807" sldId="327"/>
            <ac:spMk id="8" creationId="{5B7DD826-7533-F326-17FF-B2CF085C3990}"/>
          </ac:spMkLst>
        </pc:spChg>
        <pc:picChg chg="add mod">
          <ac:chgData name="Sreesankaran Chackoth" userId="S::chac0015@algonquinlive.com::b61d4e7c-24a4-4481-84a1-309a96e2bb97" providerId="AD" clId="Web-{31632CFD-665C-CC85-A0C3-F9173853E398}" dt="2024-11-25T12:18:53.371" v="234" actId="1076"/>
          <ac:picMkLst>
            <pc:docMk/>
            <pc:sldMk cId="4133994807" sldId="327"/>
            <ac:picMk id="9" creationId="{520B31DC-964D-F55E-8E3C-9DC023CAC278}"/>
          </ac:picMkLst>
        </pc:picChg>
      </pc:sldChg>
      <pc:sldChg chg="addSp delSp modSp new">
        <pc:chgData name="Sreesankaran Chackoth" userId="S::chac0015@algonquinlive.com::b61d4e7c-24a4-4481-84a1-309a96e2bb97" providerId="AD" clId="Web-{31632CFD-665C-CC85-A0C3-F9173853E398}" dt="2024-11-25T12:15:05.134" v="199" actId="20577"/>
        <pc:sldMkLst>
          <pc:docMk/>
          <pc:sldMk cId="2831533677" sldId="328"/>
        </pc:sldMkLst>
        <pc:spChg chg="mod">
          <ac:chgData name="Sreesankaran Chackoth" userId="S::chac0015@algonquinlive.com::b61d4e7c-24a4-4481-84a1-309a96e2bb97" providerId="AD" clId="Web-{31632CFD-665C-CC85-A0C3-F9173853E398}" dt="2024-11-25T12:03:13.827" v="71"/>
          <ac:spMkLst>
            <pc:docMk/>
            <pc:sldMk cId="2831533677" sldId="328"/>
            <ac:spMk id="2" creationId="{2FF2EB7B-ED1B-6279-C264-759C92271E73}"/>
          </ac:spMkLst>
        </pc:spChg>
        <pc:spChg chg="del">
          <ac:chgData name="Sreesankaran Chackoth" userId="S::chac0015@algonquinlive.com::b61d4e7c-24a4-4481-84a1-309a96e2bb97" providerId="AD" clId="Web-{31632CFD-665C-CC85-A0C3-F9173853E398}" dt="2024-11-25T12:03:00.780" v="67"/>
          <ac:spMkLst>
            <pc:docMk/>
            <pc:sldMk cId="2831533677" sldId="328"/>
            <ac:spMk id="3" creationId="{62745295-F532-726B-82E5-7C2D308B9C6B}"/>
          </ac:spMkLst>
        </pc:spChg>
        <pc:spChg chg="mod ord">
          <ac:chgData name="Sreesankaran Chackoth" userId="S::chac0015@algonquinlive.com::b61d4e7c-24a4-4481-84a1-309a96e2bb97" providerId="AD" clId="Web-{31632CFD-665C-CC85-A0C3-F9173853E398}" dt="2024-11-25T12:15:05.134" v="199" actId="20577"/>
          <ac:spMkLst>
            <pc:docMk/>
            <pc:sldMk cId="2831533677" sldId="328"/>
            <ac:spMk id="4" creationId="{6BEF8829-78BC-EF32-EF76-3C033287C7F7}"/>
          </ac:spMkLst>
        </pc:spChg>
        <pc:spChg chg="add del mod">
          <ac:chgData name="Sreesankaran Chackoth" userId="S::chac0015@algonquinlive.com::b61d4e7c-24a4-4481-84a1-309a96e2bb97" providerId="AD" clId="Web-{31632CFD-665C-CC85-A0C3-F9173853E398}" dt="2024-11-25T12:04:04.328" v="78"/>
          <ac:spMkLst>
            <pc:docMk/>
            <pc:sldMk cId="2831533677" sldId="328"/>
            <ac:spMk id="7" creationId="{E041BE59-1C15-C8F0-8746-853949AD2C0C}"/>
          </ac:spMkLst>
        </pc:spChg>
        <pc:picChg chg="add del mod ord">
          <ac:chgData name="Sreesankaran Chackoth" userId="S::chac0015@algonquinlive.com::b61d4e7c-24a4-4481-84a1-309a96e2bb97" providerId="AD" clId="Web-{31632CFD-665C-CC85-A0C3-F9173853E398}" dt="2024-11-25T12:04:01.281" v="77"/>
          <ac:picMkLst>
            <pc:docMk/>
            <pc:sldMk cId="2831533677" sldId="328"/>
            <ac:picMk id="5" creationId="{3A2175B1-19DC-B2B4-FBC0-B485DF2D5B60}"/>
          </ac:picMkLst>
        </pc:picChg>
        <pc:picChg chg="add mod">
          <ac:chgData name="Sreesankaran Chackoth" userId="S::chac0015@algonquinlive.com::b61d4e7c-24a4-4481-84a1-309a96e2bb97" providerId="AD" clId="Web-{31632CFD-665C-CC85-A0C3-F9173853E398}" dt="2024-11-25T12:14:23.633" v="174" actId="1076"/>
          <ac:picMkLst>
            <pc:docMk/>
            <pc:sldMk cId="2831533677" sldId="328"/>
            <ac:picMk id="8" creationId="{D6348574-446A-5A62-F6F0-94FE7830F858}"/>
          </ac:picMkLst>
        </pc:picChg>
      </pc:sldChg>
      <pc:sldChg chg="addSp modSp new">
        <pc:chgData name="Sreesankaran Chackoth" userId="S::chac0015@algonquinlive.com::b61d4e7c-24a4-4481-84a1-309a96e2bb97" providerId="AD" clId="Web-{31632CFD-665C-CC85-A0C3-F9173853E398}" dt="2024-11-25T12:22:31.249" v="259" actId="14100"/>
        <pc:sldMkLst>
          <pc:docMk/>
          <pc:sldMk cId="2454836041" sldId="329"/>
        </pc:sldMkLst>
        <pc:spChg chg="mod">
          <ac:chgData name="Sreesankaran Chackoth" userId="S::chac0015@algonquinlive.com::b61d4e7c-24a4-4481-84a1-309a96e2bb97" providerId="AD" clId="Web-{31632CFD-665C-CC85-A0C3-F9173853E398}" dt="2024-11-25T12:22:26.421" v="258" actId="1076"/>
          <ac:spMkLst>
            <pc:docMk/>
            <pc:sldMk cId="2454836041" sldId="329"/>
            <ac:spMk id="2" creationId="{06B802F3-F9C1-344E-10DE-E83567AD6397}"/>
          </ac:spMkLst>
        </pc:spChg>
        <pc:picChg chg="add mod">
          <ac:chgData name="Sreesankaran Chackoth" userId="S::chac0015@algonquinlive.com::b61d4e7c-24a4-4481-84a1-309a96e2bb97" providerId="AD" clId="Web-{31632CFD-665C-CC85-A0C3-F9173853E398}" dt="2024-11-25T12:22:31.249" v="259" actId="14100"/>
          <ac:picMkLst>
            <pc:docMk/>
            <pc:sldMk cId="2454836041" sldId="329"/>
            <ac:picMk id="3" creationId="{5A578781-CE05-EB71-C4CB-4ECAC9930864}"/>
          </ac:picMkLst>
        </pc:picChg>
      </pc:sldChg>
    </pc:docChg>
  </pc:docChgLst>
  <pc:docChgLst>
    <pc:chgData name="Sreesankaran Chackoth" userId="S::chac0015@algonquinlive.com::b61d4e7c-24a4-4481-84a1-309a96e2bb97" providerId="AD" clId="Web-{CB1AF746-C04F-6843-C89D-B38B035A2AC5}"/>
    <pc:docChg chg="addSld modSld">
      <pc:chgData name="Sreesankaran Chackoth" userId="S::chac0015@algonquinlive.com::b61d4e7c-24a4-4481-84a1-309a96e2bb97" providerId="AD" clId="Web-{CB1AF746-C04F-6843-C89D-B38B035A2AC5}" dt="2024-11-24T19:47:07.643" v="175" actId="20577"/>
      <pc:docMkLst>
        <pc:docMk/>
      </pc:docMkLst>
      <pc:sldChg chg="addSp modSp addAnim">
        <pc:chgData name="Sreesankaran Chackoth" userId="S::chac0015@algonquinlive.com::b61d4e7c-24a4-4481-84a1-309a96e2bb97" providerId="AD" clId="Web-{CB1AF746-C04F-6843-C89D-B38B035A2AC5}" dt="2024-11-24T19:35:52.226" v="76" actId="20577"/>
        <pc:sldMkLst>
          <pc:docMk/>
          <pc:sldMk cId="0" sldId="258"/>
        </pc:sldMkLst>
        <pc:spChg chg="add mod">
          <ac:chgData name="Sreesankaran Chackoth" userId="S::chac0015@algonquinlive.com::b61d4e7c-24a4-4481-84a1-309a96e2bb97" providerId="AD" clId="Web-{CB1AF746-C04F-6843-C89D-B38B035A2AC5}" dt="2024-11-24T19:35:01.991" v="45" actId="20577"/>
          <ac:spMkLst>
            <pc:docMk/>
            <pc:sldMk cId="0" sldId="258"/>
            <ac:spMk id="3" creationId="{830AB1C0-D1BB-521F-E023-0281A9ECC660}"/>
          </ac:spMkLst>
        </pc:spChg>
        <pc:spChg chg="add mod">
          <ac:chgData name="Sreesankaran Chackoth" userId="S::chac0015@algonquinlive.com::b61d4e7c-24a4-4481-84a1-309a96e2bb97" providerId="AD" clId="Web-{CB1AF746-C04F-6843-C89D-B38B035A2AC5}" dt="2024-11-24T19:35:28.350" v="70" actId="1076"/>
          <ac:spMkLst>
            <pc:docMk/>
            <pc:sldMk cId="0" sldId="258"/>
            <ac:spMk id="5" creationId="{5414DF65-E3EE-1DD9-2436-9ECD9094D9F9}"/>
          </ac:spMkLst>
        </pc:spChg>
        <pc:spChg chg="add mod">
          <ac:chgData name="Sreesankaran Chackoth" userId="S::chac0015@algonquinlive.com::b61d4e7c-24a4-4481-84a1-309a96e2bb97" providerId="AD" clId="Web-{CB1AF746-C04F-6843-C89D-B38B035A2AC5}" dt="2024-11-24T19:35:52.226" v="76" actId="20577"/>
          <ac:spMkLst>
            <pc:docMk/>
            <pc:sldMk cId="0" sldId="258"/>
            <ac:spMk id="7" creationId="{E21339BF-1200-420C-54D2-DBB755428084}"/>
          </ac:spMkLst>
        </pc:spChg>
        <pc:spChg chg="add mod">
          <ac:chgData name="Sreesankaran Chackoth" userId="S::chac0015@algonquinlive.com::b61d4e7c-24a4-4481-84a1-309a96e2bb97" providerId="AD" clId="Web-{CB1AF746-C04F-6843-C89D-B38B035A2AC5}" dt="2024-11-24T19:35:35.757" v="74" actId="1076"/>
          <ac:spMkLst>
            <pc:docMk/>
            <pc:sldMk cId="0" sldId="258"/>
            <ac:spMk id="9" creationId="{5483633D-2E39-5A63-23EE-79D6C6694C46}"/>
          </ac:spMkLst>
        </pc:spChg>
        <pc:spChg chg="mod">
          <ac:chgData name="Sreesankaran Chackoth" userId="S::chac0015@algonquinlive.com::b61d4e7c-24a4-4481-84a1-309a96e2bb97" providerId="AD" clId="Web-{CB1AF746-C04F-6843-C89D-B38B035A2AC5}" dt="2024-11-24T19:34:00.162" v="28" actId="14100"/>
          <ac:spMkLst>
            <pc:docMk/>
            <pc:sldMk cId="0" sldId="258"/>
            <ac:spMk id="1409" creationId="{00000000-0000-0000-0000-000000000000}"/>
          </ac:spMkLst>
        </pc:spChg>
        <pc:spChg chg="mod">
          <ac:chgData name="Sreesankaran Chackoth" userId="S::chac0015@algonquinlive.com::b61d4e7c-24a4-4481-84a1-309a96e2bb97" providerId="AD" clId="Web-{CB1AF746-C04F-6843-C89D-B38B035A2AC5}" dt="2024-11-24T19:34:37.193" v="37" actId="14100"/>
          <ac:spMkLst>
            <pc:docMk/>
            <pc:sldMk cId="0" sldId="258"/>
            <ac:spMk id="1411" creationId="{00000000-0000-0000-0000-000000000000}"/>
          </ac:spMkLst>
        </pc:spChg>
        <pc:spChg chg="mod">
          <ac:chgData name="Sreesankaran Chackoth" userId="S::chac0015@algonquinlive.com::b61d4e7c-24a4-4481-84a1-309a96e2bb97" providerId="AD" clId="Web-{CB1AF746-C04F-6843-C89D-B38B035A2AC5}" dt="2024-11-24T19:34:07.162" v="30" actId="1076"/>
          <ac:spMkLst>
            <pc:docMk/>
            <pc:sldMk cId="0" sldId="258"/>
            <ac:spMk id="1412" creationId="{00000000-0000-0000-0000-000000000000}"/>
          </ac:spMkLst>
        </pc:spChg>
        <pc:spChg chg="mod">
          <ac:chgData name="Sreesankaran Chackoth" userId="S::chac0015@algonquinlive.com::b61d4e7c-24a4-4481-84a1-309a96e2bb97" providerId="AD" clId="Web-{CB1AF746-C04F-6843-C89D-B38B035A2AC5}" dt="2024-11-24T19:34:25.990" v="34" actId="1076"/>
          <ac:spMkLst>
            <pc:docMk/>
            <pc:sldMk cId="0" sldId="258"/>
            <ac:spMk id="1416" creationId="{00000000-0000-0000-0000-000000000000}"/>
          </ac:spMkLst>
        </pc:spChg>
        <pc:spChg chg="mod">
          <ac:chgData name="Sreesankaran Chackoth" userId="S::chac0015@algonquinlive.com::b61d4e7c-24a4-4481-84a1-309a96e2bb97" providerId="AD" clId="Web-{CB1AF746-C04F-6843-C89D-B38B035A2AC5}" dt="2024-11-24T19:34:03.771" v="29" actId="1076"/>
          <ac:spMkLst>
            <pc:docMk/>
            <pc:sldMk cId="0" sldId="258"/>
            <ac:spMk id="1417" creationId="{00000000-0000-0000-0000-000000000000}"/>
          </ac:spMkLst>
        </pc:spChg>
        <pc:spChg chg="mod">
          <ac:chgData name="Sreesankaran Chackoth" userId="S::chac0015@algonquinlive.com::b61d4e7c-24a4-4481-84a1-309a96e2bb97" providerId="AD" clId="Web-{CB1AF746-C04F-6843-C89D-B38B035A2AC5}" dt="2024-11-24T19:34:40.818" v="38" actId="1076"/>
          <ac:spMkLst>
            <pc:docMk/>
            <pc:sldMk cId="0" sldId="258"/>
            <ac:spMk id="1418" creationId="{00000000-0000-0000-0000-000000000000}"/>
          </ac:spMkLst>
        </pc:spChg>
        <pc:spChg chg="mod">
          <ac:chgData name="Sreesankaran Chackoth" userId="S::chac0015@algonquinlive.com::b61d4e7c-24a4-4481-84a1-309a96e2bb97" providerId="AD" clId="Web-{CB1AF746-C04F-6843-C89D-B38B035A2AC5}" dt="2024-11-24T19:34:15.318" v="31" actId="1076"/>
          <ac:spMkLst>
            <pc:docMk/>
            <pc:sldMk cId="0" sldId="258"/>
            <ac:spMk id="1420" creationId="{00000000-0000-0000-0000-000000000000}"/>
          </ac:spMkLst>
        </pc:spChg>
        <pc:spChg chg="mod">
          <ac:chgData name="Sreesankaran Chackoth" userId="S::chac0015@algonquinlive.com::b61d4e7c-24a4-4481-84a1-309a96e2bb97" providerId="AD" clId="Web-{CB1AF746-C04F-6843-C89D-B38B035A2AC5}" dt="2024-11-24T19:34:30.334" v="35" actId="1076"/>
          <ac:spMkLst>
            <pc:docMk/>
            <pc:sldMk cId="0" sldId="258"/>
            <ac:spMk id="1422" creationId="{00000000-0000-0000-0000-000000000000}"/>
          </ac:spMkLst>
        </pc:spChg>
      </pc:sldChg>
      <pc:sldChg chg="addSp delSp modSp add mod replId modClrScheme delAnim chgLayout">
        <pc:chgData name="Sreesankaran Chackoth" userId="S::chac0015@algonquinlive.com::b61d4e7c-24a4-4481-84a1-309a96e2bb97" providerId="AD" clId="Web-{CB1AF746-C04F-6843-C89D-B38B035A2AC5}" dt="2024-11-24T19:42:15.982" v="142"/>
        <pc:sldMkLst>
          <pc:docMk/>
          <pc:sldMk cId="3468284489" sldId="317"/>
        </pc:sldMkLst>
        <pc:spChg chg="del">
          <ac:chgData name="Sreesankaran Chackoth" userId="S::chac0015@algonquinlive.com::b61d4e7c-24a4-4481-84a1-309a96e2bb97" providerId="AD" clId="Web-{CB1AF746-C04F-6843-C89D-B38B035A2AC5}" dt="2024-11-24T19:36:10.945" v="81"/>
          <ac:spMkLst>
            <pc:docMk/>
            <pc:sldMk cId="3468284489" sldId="317"/>
            <ac:spMk id="3" creationId="{830AB1C0-D1BB-521F-E023-0281A9ECC660}"/>
          </ac:spMkLst>
        </pc:spChg>
        <pc:spChg chg="add del mod">
          <ac:chgData name="Sreesankaran Chackoth" userId="S::chac0015@algonquinlive.com::b61d4e7c-24a4-4481-84a1-309a96e2bb97" providerId="AD" clId="Web-{CB1AF746-C04F-6843-C89D-B38B035A2AC5}" dt="2024-11-24T19:39:15.963" v="97"/>
          <ac:spMkLst>
            <pc:docMk/>
            <pc:sldMk cId="3468284489" sldId="317"/>
            <ac:spMk id="4" creationId="{244965B4-5203-75C8-EDE1-9405A350F058}"/>
          </ac:spMkLst>
        </pc:spChg>
        <pc:spChg chg="del">
          <ac:chgData name="Sreesankaran Chackoth" userId="S::chac0015@algonquinlive.com::b61d4e7c-24a4-4481-84a1-309a96e2bb97" providerId="AD" clId="Web-{CB1AF746-C04F-6843-C89D-B38B035A2AC5}" dt="2024-11-24T19:36:10.945" v="80"/>
          <ac:spMkLst>
            <pc:docMk/>
            <pc:sldMk cId="3468284489" sldId="317"/>
            <ac:spMk id="5" creationId="{5414DF65-E3EE-1DD9-2436-9ECD9094D9F9}"/>
          </ac:spMkLst>
        </pc:spChg>
        <pc:spChg chg="del">
          <ac:chgData name="Sreesankaran Chackoth" userId="S::chac0015@algonquinlive.com::b61d4e7c-24a4-4481-84a1-309a96e2bb97" providerId="AD" clId="Web-{CB1AF746-C04F-6843-C89D-B38B035A2AC5}" dt="2024-11-24T19:36:10.945" v="79"/>
          <ac:spMkLst>
            <pc:docMk/>
            <pc:sldMk cId="3468284489" sldId="317"/>
            <ac:spMk id="7" creationId="{E21339BF-1200-420C-54D2-DBB755428084}"/>
          </ac:spMkLst>
        </pc:spChg>
        <pc:spChg chg="add del mod">
          <ac:chgData name="Sreesankaran Chackoth" userId="S::chac0015@algonquinlive.com::b61d4e7c-24a4-4481-84a1-309a96e2bb97" providerId="AD" clId="Web-{CB1AF746-C04F-6843-C89D-B38B035A2AC5}" dt="2024-11-24T19:39:15.963" v="96"/>
          <ac:spMkLst>
            <pc:docMk/>
            <pc:sldMk cId="3468284489" sldId="317"/>
            <ac:spMk id="8" creationId="{6AAAB53A-BCFB-246F-4918-D986DB769CD0}"/>
          </ac:spMkLst>
        </pc:spChg>
        <pc:spChg chg="del">
          <ac:chgData name="Sreesankaran Chackoth" userId="S::chac0015@algonquinlive.com::b61d4e7c-24a4-4481-84a1-309a96e2bb97" providerId="AD" clId="Web-{CB1AF746-C04F-6843-C89D-B38B035A2AC5}" dt="2024-11-24T19:36:10.945" v="78"/>
          <ac:spMkLst>
            <pc:docMk/>
            <pc:sldMk cId="3468284489" sldId="317"/>
            <ac:spMk id="9" creationId="{5483633D-2E39-5A63-23EE-79D6C6694C46}"/>
          </ac:spMkLst>
        </pc:spChg>
        <pc:spChg chg="add del mod">
          <ac:chgData name="Sreesankaran Chackoth" userId="S::chac0015@algonquinlive.com::b61d4e7c-24a4-4481-84a1-309a96e2bb97" providerId="AD" clId="Web-{CB1AF746-C04F-6843-C89D-B38B035A2AC5}" dt="2024-11-24T19:39:15.963" v="95"/>
          <ac:spMkLst>
            <pc:docMk/>
            <pc:sldMk cId="3468284489" sldId="317"/>
            <ac:spMk id="11" creationId="{16CECBFF-B834-446E-5D0B-3524AE76EC91}"/>
          </ac:spMkLst>
        </pc:spChg>
        <pc:spChg chg="add del mod">
          <ac:chgData name="Sreesankaran Chackoth" userId="S::chac0015@algonquinlive.com::b61d4e7c-24a4-4481-84a1-309a96e2bb97" providerId="AD" clId="Web-{CB1AF746-C04F-6843-C89D-B38B035A2AC5}" dt="2024-11-24T19:39:15.963" v="94"/>
          <ac:spMkLst>
            <pc:docMk/>
            <pc:sldMk cId="3468284489" sldId="317"/>
            <ac:spMk id="13" creationId="{7FE92EDE-C551-8621-AC45-8DACDAF8343F}"/>
          </ac:spMkLst>
        </pc:spChg>
        <pc:spChg chg="add del mod">
          <ac:chgData name="Sreesankaran Chackoth" userId="S::chac0015@algonquinlive.com::b61d4e7c-24a4-4481-84a1-309a96e2bb97" providerId="AD" clId="Web-{CB1AF746-C04F-6843-C89D-B38B035A2AC5}" dt="2024-11-24T19:39:15.963" v="93"/>
          <ac:spMkLst>
            <pc:docMk/>
            <pc:sldMk cId="3468284489" sldId="317"/>
            <ac:spMk id="15" creationId="{70FCC24F-F2A1-E3DE-1BF7-44321046F1F9}"/>
          </ac:spMkLst>
        </pc:spChg>
        <pc:spChg chg="add del mod">
          <ac:chgData name="Sreesankaran Chackoth" userId="S::chac0015@algonquinlive.com::b61d4e7c-24a4-4481-84a1-309a96e2bb97" providerId="AD" clId="Web-{CB1AF746-C04F-6843-C89D-B38B035A2AC5}" dt="2024-11-24T19:39:15.948" v="92"/>
          <ac:spMkLst>
            <pc:docMk/>
            <pc:sldMk cId="3468284489" sldId="317"/>
            <ac:spMk id="17" creationId="{F8538B5D-5A15-8379-7D2C-E85EE1B6B311}"/>
          </ac:spMkLst>
        </pc:spChg>
        <pc:spChg chg="add del mod">
          <ac:chgData name="Sreesankaran Chackoth" userId="S::chac0015@algonquinlive.com::b61d4e7c-24a4-4481-84a1-309a96e2bb97" providerId="AD" clId="Web-{CB1AF746-C04F-6843-C89D-B38B035A2AC5}" dt="2024-11-24T19:39:15.948" v="91"/>
          <ac:spMkLst>
            <pc:docMk/>
            <pc:sldMk cId="3468284489" sldId="317"/>
            <ac:spMk id="19" creationId="{BABDCC4C-2825-0F50-45D6-28580D02E1EE}"/>
          </ac:spMkLst>
        </pc:spChg>
        <pc:spChg chg="add del mod">
          <ac:chgData name="Sreesankaran Chackoth" userId="S::chac0015@algonquinlive.com::b61d4e7c-24a4-4481-84a1-309a96e2bb97" providerId="AD" clId="Web-{CB1AF746-C04F-6843-C89D-B38B035A2AC5}" dt="2024-11-24T19:39:15.948" v="90"/>
          <ac:spMkLst>
            <pc:docMk/>
            <pc:sldMk cId="3468284489" sldId="317"/>
            <ac:spMk id="21" creationId="{6647FC31-1580-ADBE-6DD7-C91520CD8735}"/>
          </ac:spMkLst>
        </pc:spChg>
        <pc:spChg chg="add mod">
          <ac:chgData name="Sreesankaran Chackoth" userId="S::chac0015@algonquinlive.com::b61d4e7c-24a4-4481-84a1-309a96e2bb97" providerId="AD" clId="Web-{CB1AF746-C04F-6843-C89D-B38B035A2AC5}" dt="2024-11-24T19:42:15.982" v="142"/>
          <ac:spMkLst>
            <pc:docMk/>
            <pc:sldMk cId="3468284489" sldId="317"/>
            <ac:spMk id="22" creationId="{D36A1365-A3D5-05BE-9D2C-7ED6FF8A8FF4}"/>
          </ac:spMkLst>
        </pc:spChg>
        <pc:spChg chg="mod">
          <ac:chgData name="Sreesankaran Chackoth" userId="S::chac0015@algonquinlive.com::b61d4e7c-24a4-4481-84a1-309a96e2bb97" providerId="AD" clId="Web-{CB1AF746-C04F-6843-C89D-B38B035A2AC5}" dt="2024-11-24T19:42:15.982" v="142"/>
          <ac:spMkLst>
            <pc:docMk/>
            <pc:sldMk cId="3468284489" sldId="317"/>
            <ac:spMk id="1404" creationId="{00000000-0000-0000-0000-000000000000}"/>
          </ac:spMkLst>
        </pc:spChg>
        <pc:spChg chg="del">
          <ac:chgData name="Sreesankaran Chackoth" userId="S::chac0015@algonquinlive.com::b61d4e7c-24a4-4481-84a1-309a96e2bb97" providerId="AD" clId="Web-{CB1AF746-C04F-6843-C89D-B38B035A2AC5}" dt="2024-11-24T19:36:11.710" v="89"/>
          <ac:spMkLst>
            <pc:docMk/>
            <pc:sldMk cId="3468284489" sldId="317"/>
            <ac:spMk id="1409" creationId="{00000000-0000-0000-0000-000000000000}"/>
          </ac:spMkLst>
        </pc:spChg>
        <pc:spChg chg="del">
          <ac:chgData name="Sreesankaran Chackoth" userId="S::chac0015@algonquinlive.com::b61d4e7c-24a4-4481-84a1-309a96e2bb97" providerId="AD" clId="Web-{CB1AF746-C04F-6843-C89D-B38B035A2AC5}" dt="2024-11-24T19:36:11.617" v="88"/>
          <ac:spMkLst>
            <pc:docMk/>
            <pc:sldMk cId="3468284489" sldId="317"/>
            <ac:spMk id="1411" creationId="{00000000-0000-0000-0000-000000000000}"/>
          </ac:spMkLst>
        </pc:spChg>
        <pc:spChg chg="del">
          <ac:chgData name="Sreesankaran Chackoth" userId="S::chac0015@algonquinlive.com::b61d4e7c-24a4-4481-84a1-309a96e2bb97" providerId="AD" clId="Web-{CB1AF746-C04F-6843-C89D-B38B035A2AC5}" dt="2024-11-24T19:36:11.523" v="87"/>
          <ac:spMkLst>
            <pc:docMk/>
            <pc:sldMk cId="3468284489" sldId="317"/>
            <ac:spMk id="1412" creationId="{00000000-0000-0000-0000-000000000000}"/>
          </ac:spMkLst>
        </pc:spChg>
        <pc:spChg chg="del">
          <ac:chgData name="Sreesankaran Chackoth" userId="S::chac0015@algonquinlive.com::b61d4e7c-24a4-4481-84a1-309a96e2bb97" providerId="AD" clId="Web-{CB1AF746-C04F-6843-C89D-B38B035A2AC5}" dt="2024-11-24T19:36:11.429" v="86"/>
          <ac:spMkLst>
            <pc:docMk/>
            <pc:sldMk cId="3468284489" sldId="317"/>
            <ac:spMk id="1416" creationId="{00000000-0000-0000-0000-000000000000}"/>
          </ac:spMkLst>
        </pc:spChg>
        <pc:spChg chg="del">
          <ac:chgData name="Sreesankaran Chackoth" userId="S::chac0015@algonquinlive.com::b61d4e7c-24a4-4481-84a1-309a96e2bb97" providerId="AD" clId="Web-{CB1AF746-C04F-6843-C89D-B38B035A2AC5}" dt="2024-11-24T19:36:11.320" v="85"/>
          <ac:spMkLst>
            <pc:docMk/>
            <pc:sldMk cId="3468284489" sldId="317"/>
            <ac:spMk id="1417" creationId="{00000000-0000-0000-0000-000000000000}"/>
          </ac:spMkLst>
        </pc:spChg>
        <pc:spChg chg="del">
          <ac:chgData name="Sreesankaran Chackoth" userId="S::chac0015@algonquinlive.com::b61d4e7c-24a4-4481-84a1-309a96e2bb97" providerId="AD" clId="Web-{CB1AF746-C04F-6843-C89D-B38B035A2AC5}" dt="2024-11-24T19:36:11.226" v="84"/>
          <ac:spMkLst>
            <pc:docMk/>
            <pc:sldMk cId="3468284489" sldId="317"/>
            <ac:spMk id="1418" creationId="{00000000-0000-0000-0000-000000000000}"/>
          </ac:spMkLst>
        </pc:spChg>
        <pc:spChg chg="del">
          <ac:chgData name="Sreesankaran Chackoth" userId="S::chac0015@algonquinlive.com::b61d4e7c-24a4-4481-84a1-309a96e2bb97" providerId="AD" clId="Web-{CB1AF746-C04F-6843-C89D-B38B035A2AC5}" dt="2024-11-24T19:36:11.132" v="83"/>
          <ac:spMkLst>
            <pc:docMk/>
            <pc:sldMk cId="3468284489" sldId="317"/>
            <ac:spMk id="1420" creationId="{00000000-0000-0000-0000-000000000000}"/>
          </ac:spMkLst>
        </pc:spChg>
        <pc:spChg chg="del">
          <ac:chgData name="Sreesankaran Chackoth" userId="S::chac0015@algonquinlive.com::b61d4e7c-24a4-4481-84a1-309a96e2bb97" providerId="AD" clId="Web-{CB1AF746-C04F-6843-C89D-B38B035A2AC5}" dt="2024-11-24T19:36:11.039" v="82"/>
          <ac:spMkLst>
            <pc:docMk/>
            <pc:sldMk cId="3468284489" sldId="317"/>
            <ac:spMk id="1422" creationId="{00000000-0000-0000-0000-000000000000}"/>
          </ac:spMkLst>
        </pc:spChg>
      </pc:sldChg>
      <pc:sldChg chg="modSp new">
        <pc:chgData name="Sreesankaran Chackoth" userId="S::chac0015@algonquinlive.com::b61d4e7c-24a4-4481-84a1-309a96e2bb97" providerId="AD" clId="Web-{CB1AF746-C04F-6843-C89D-B38B035A2AC5}" dt="2024-11-24T19:43:54.499" v="160" actId="20577"/>
        <pc:sldMkLst>
          <pc:docMk/>
          <pc:sldMk cId="1854947441" sldId="318"/>
        </pc:sldMkLst>
        <pc:spChg chg="mod">
          <ac:chgData name="Sreesankaran Chackoth" userId="S::chac0015@algonquinlive.com::b61d4e7c-24a4-4481-84a1-309a96e2bb97" providerId="AD" clId="Web-{CB1AF746-C04F-6843-C89D-B38B035A2AC5}" dt="2024-11-24T19:43:54.499" v="160" actId="20577"/>
          <ac:spMkLst>
            <pc:docMk/>
            <pc:sldMk cId="1854947441" sldId="318"/>
            <ac:spMk id="2" creationId="{AB1B3CDE-2073-1E1E-A5D9-4308140E651E}"/>
          </ac:spMkLst>
        </pc:spChg>
        <pc:spChg chg="mod">
          <ac:chgData name="Sreesankaran Chackoth" userId="S::chac0015@algonquinlive.com::b61d4e7c-24a4-4481-84a1-309a96e2bb97" providerId="AD" clId="Web-{CB1AF746-C04F-6843-C89D-B38B035A2AC5}" dt="2024-11-24T19:43:49.249" v="159" actId="20577"/>
          <ac:spMkLst>
            <pc:docMk/>
            <pc:sldMk cId="1854947441" sldId="318"/>
            <ac:spMk id="4" creationId="{7BE7AE6C-3EEA-6440-13CC-BD46E411AB6C}"/>
          </ac:spMkLst>
        </pc:spChg>
      </pc:sldChg>
      <pc:sldChg chg="modSp add replId">
        <pc:chgData name="Sreesankaran Chackoth" userId="S::chac0015@algonquinlive.com::b61d4e7c-24a4-4481-84a1-309a96e2bb97" providerId="AD" clId="Web-{CB1AF746-C04F-6843-C89D-B38B035A2AC5}" dt="2024-11-24T19:47:07.643" v="175" actId="20577"/>
        <pc:sldMkLst>
          <pc:docMk/>
          <pc:sldMk cId="3388741155" sldId="319"/>
        </pc:sldMkLst>
        <pc:spChg chg="mod">
          <ac:chgData name="Sreesankaran Chackoth" userId="S::chac0015@algonquinlive.com::b61d4e7c-24a4-4481-84a1-309a96e2bb97" providerId="AD" clId="Web-{CB1AF746-C04F-6843-C89D-B38B035A2AC5}" dt="2024-11-24T19:47:07.643" v="175" actId="20577"/>
          <ac:spMkLst>
            <pc:docMk/>
            <pc:sldMk cId="3388741155" sldId="319"/>
            <ac:spMk id="1461" creationId="{00000000-0000-0000-0000-000000000000}"/>
          </ac:spMkLst>
        </pc:spChg>
      </pc:sldChg>
    </pc:docChg>
  </pc:docChgLst>
  <pc:docChgLst>
    <pc:chgData name="Vasanth Gnanaseelan" userId="1f174462-d381-4eb9-b2cc-352e98af1c59" providerId="ADAL" clId="{EB9FC38D-A74D-4335-B722-B3AAA1B75E2C}"/>
    <pc:docChg chg="undo custSel addSld delSld modSld">
      <pc:chgData name="Vasanth Gnanaseelan" userId="1f174462-d381-4eb9-b2cc-352e98af1c59" providerId="ADAL" clId="{EB9FC38D-A74D-4335-B722-B3AAA1B75E2C}" dt="2024-11-25T17:59:21.021" v="488" actId="20577"/>
      <pc:docMkLst>
        <pc:docMk/>
      </pc:docMkLst>
      <pc:sldChg chg="delSp modSp mod">
        <pc:chgData name="Vasanth Gnanaseelan" userId="1f174462-d381-4eb9-b2cc-352e98af1c59" providerId="ADAL" clId="{EB9FC38D-A74D-4335-B722-B3AAA1B75E2C}" dt="2024-11-25T17:43:46.686" v="463" actId="1076"/>
        <pc:sldMkLst>
          <pc:docMk/>
          <pc:sldMk cId="0" sldId="258"/>
        </pc:sldMkLst>
        <pc:spChg chg="mod">
          <ac:chgData name="Vasanth Gnanaseelan" userId="1f174462-d381-4eb9-b2cc-352e98af1c59" providerId="ADAL" clId="{EB9FC38D-A74D-4335-B722-B3AAA1B75E2C}" dt="2024-11-25T17:43:46.686" v="463" actId="1076"/>
          <ac:spMkLst>
            <pc:docMk/>
            <pc:sldMk cId="0" sldId="258"/>
            <ac:spMk id="4" creationId="{52CFAFB6-8157-6556-4903-C4608934280B}"/>
          </ac:spMkLst>
        </pc:spChg>
        <pc:spChg chg="mod">
          <ac:chgData name="Vasanth Gnanaseelan" userId="1f174462-d381-4eb9-b2cc-352e98af1c59" providerId="ADAL" clId="{EB9FC38D-A74D-4335-B722-B3AAA1B75E2C}" dt="2024-11-25T17:43:34.007" v="461" actId="1076"/>
          <ac:spMkLst>
            <pc:docMk/>
            <pc:sldMk cId="0" sldId="258"/>
            <ac:spMk id="6" creationId="{AF4A9396-5329-FCC9-DE78-0EEEBEE6E940}"/>
          </ac:spMkLst>
        </pc:spChg>
        <pc:spChg chg="del">
          <ac:chgData name="Vasanth Gnanaseelan" userId="1f174462-d381-4eb9-b2cc-352e98af1c59" providerId="ADAL" clId="{EB9FC38D-A74D-4335-B722-B3AAA1B75E2C}" dt="2024-11-25T17:43:22.477" v="458" actId="478"/>
          <ac:spMkLst>
            <pc:docMk/>
            <pc:sldMk cId="0" sldId="258"/>
            <ac:spMk id="8" creationId="{11A678EB-1926-2FEB-87F4-8B2B2DFDA7F2}"/>
          </ac:spMkLst>
        </pc:spChg>
        <pc:spChg chg="mod">
          <ac:chgData name="Vasanth Gnanaseelan" userId="1f174462-d381-4eb9-b2cc-352e98af1c59" providerId="ADAL" clId="{EB9FC38D-A74D-4335-B722-B3AAA1B75E2C}" dt="2024-11-25T17:43:41.742" v="462" actId="1076"/>
          <ac:spMkLst>
            <pc:docMk/>
            <pc:sldMk cId="0" sldId="258"/>
            <ac:spMk id="11" creationId="{E5586F0D-1975-54D8-5A19-EBDD01A518DA}"/>
          </ac:spMkLst>
        </pc:spChg>
        <pc:spChg chg="mod">
          <ac:chgData name="Vasanth Gnanaseelan" userId="1f174462-d381-4eb9-b2cc-352e98af1c59" providerId="ADAL" clId="{EB9FC38D-A74D-4335-B722-B3AAA1B75E2C}" dt="2024-11-25T17:43:29.720" v="460" actId="1076"/>
          <ac:spMkLst>
            <pc:docMk/>
            <pc:sldMk cId="0" sldId="258"/>
            <ac:spMk id="17" creationId="{429FCB6C-C2E3-3EE4-D71B-48D08B77167A}"/>
          </ac:spMkLst>
        </pc:spChg>
        <pc:spChg chg="del">
          <ac:chgData name="Vasanth Gnanaseelan" userId="1f174462-d381-4eb9-b2cc-352e98af1c59" providerId="ADAL" clId="{EB9FC38D-A74D-4335-B722-B3AAA1B75E2C}" dt="2024-11-25T17:43:24.166" v="459" actId="478"/>
          <ac:spMkLst>
            <pc:docMk/>
            <pc:sldMk cId="0" sldId="258"/>
            <ac:spMk id="21" creationId="{1AE8033F-276B-4C20-E7A9-894C4A0B5132}"/>
          </ac:spMkLst>
        </pc:spChg>
      </pc:sldChg>
      <pc:sldChg chg="modSp mod modShow">
        <pc:chgData name="Vasanth Gnanaseelan" userId="1f174462-d381-4eb9-b2cc-352e98af1c59" providerId="ADAL" clId="{EB9FC38D-A74D-4335-B722-B3AAA1B75E2C}" dt="2024-11-25T17:01:53.638" v="323" actId="1076"/>
        <pc:sldMkLst>
          <pc:docMk/>
          <pc:sldMk cId="0" sldId="260"/>
        </pc:sldMkLst>
        <pc:spChg chg="mod">
          <ac:chgData name="Vasanth Gnanaseelan" userId="1f174462-d381-4eb9-b2cc-352e98af1c59" providerId="ADAL" clId="{EB9FC38D-A74D-4335-B722-B3AAA1B75E2C}" dt="2024-11-25T17:01:48.287" v="322" actId="20577"/>
          <ac:spMkLst>
            <pc:docMk/>
            <pc:sldMk cId="0" sldId="260"/>
            <ac:spMk id="4" creationId="{C120ED5D-1674-4699-209D-34B45DC7DC81}"/>
          </ac:spMkLst>
        </pc:spChg>
        <pc:spChg chg="mod">
          <ac:chgData name="Vasanth Gnanaseelan" userId="1f174462-d381-4eb9-b2cc-352e98af1c59" providerId="ADAL" clId="{EB9FC38D-A74D-4335-B722-B3AAA1B75E2C}" dt="2024-11-25T17:01:53.638" v="323" actId="1076"/>
          <ac:spMkLst>
            <pc:docMk/>
            <pc:sldMk cId="0" sldId="260"/>
            <ac:spMk id="1438" creationId="{00000000-0000-0000-0000-000000000000}"/>
          </ac:spMkLst>
        </pc:spChg>
      </pc:sldChg>
      <pc:sldChg chg="addSp delSp modSp add del mod setBg delDesignElem">
        <pc:chgData name="Vasanth Gnanaseelan" userId="1f174462-d381-4eb9-b2cc-352e98af1c59" providerId="ADAL" clId="{EB9FC38D-A74D-4335-B722-B3AAA1B75E2C}" dt="2024-11-25T16:29:26.300" v="66" actId="113"/>
        <pc:sldMkLst>
          <pc:docMk/>
          <pc:sldMk cId="2551590562" sldId="269"/>
        </pc:sldMkLst>
        <pc:spChg chg="add del">
          <ac:chgData name="Vasanth Gnanaseelan" userId="1f174462-d381-4eb9-b2cc-352e98af1c59" providerId="ADAL" clId="{EB9FC38D-A74D-4335-B722-B3AAA1B75E2C}" dt="2024-11-25T16:28:33.232" v="60"/>
          <ac:spMkLst>
            <pc:docMk/>
            <pc:sldMk cId="2551590562" sldId="269"/>
            <ac:spMk id="19" creationId="{B50AB553-2A96-4A92-96F2-93548E096954}"/>
          </ac:spMkLst>
        </pc:spChg>
        <pc:graphicFrameChg chg="mod modGraphic">
          <ac:chgData name="Vasanth Gnanaseelan" userId="1f174462-d381-4eb9-b2cc-352e98af1c59" providerId="ADAL" clId="{EB9FC38D-A74D-4335-B722-B3AAA1B75E2C}" dt="2024-11-25T16:29:26.300" v="66" actId="113"/>
          <ac:graphicFrameMkLst>
            <pc:docMk/>
            <pc:sldMk cId="2551590562" sldId="269"/>
            <ac:graphicFrameMk id="14" creationId="{6C754453-E471-9C3B-28CE-B533BECDE702}"/>
          </ac:graphicFrameMkLst>
        </pc:graphicFrameChg>
      </pc:sldChg>
      <pc:sldChg chg="addSp delSp modSp add del mod setBg delDesignElem">
        <pc:chgData name="Vasanth Gnanaseelan" userId="1f174462-d381-4eb9-b2cc-352e98af1c59" providerId="ADAL" clId="{EB9FC38D-A74D-4335-B722-B3AAA1B75E2C}" dt="2024-11-25T16:28:37.761" v="61"/>
        <pc:sldMkLst>
          <pc:docMk/>
          <pc:sldMk cId="3003591457" sldId="270"/>
        </pc:sldMkLst>
        <pc:spChg chg="mod">
          <ac:chgData name="Vasanth Gnanaseelan" userId="1f174462-d381-4eb9-b2cc-352e98af1c59" providerId="ADAL" clId="{EB9FC38D-A74D-4335-B722-B3AAA1B75E2C}" dt="2024-11-25T16:13:06.169" v="18" actId="20577"/>
          <ac:spMkLst>
            <pc:docMk/>
            <pc:sldMk cId="3003591457" sldId="270"/>
            <ac:spMk id="3" creationId="{7FCC6450-68D7-4610-A62F-60CCEB268DAB}"/>
          </ac:spMkLst>
        </pc:spChg>
        <pc:grpChg chg="add del">
          <ac:chgData name="Vasanth Gnanaseelan" userId="1f174462-d381-4eb9-b2cc-352e98af1c59" providerId="ADAL" clId="{EB9FC38D-A74D-4335-B722-B3AAA1B75E2C}" dt="2024-11-25T16:28:33.232" v="60"/>
          <ac:grpSpMkLst>
            <pc:docMk/>
            <pc:sldMk cId="3003591457" sldId="270"/>
            <ac:grpSpMk id="18" creationId="{6258F736-B256-8039-9DC6-F4E49A5C5AD5}"/>
          </ac:grpSpMkLst>
        </pc:grpChg>
      </pc:sldChg>
      <pc:sldChg chg="mod modShow">
        <pc:chgData name="Vasanth Gnanaseelan" userId="1f174462-d381-4eb9-b2cc-352e98af1c59" providerId="ADAL" clId="{EB9FC38D-A74D-4335-B722-B3AAA1B75E2C}" dt="2024-11-25T17:02:09.869" v="324" actId="729"/>
        <pc:sldMkLst>
          <pc:docMk/>
          <pc:sldMk cId="54860981" sldId="313"/>
        </pc:sldMkLst>
      </pc:sldChg>
      <pc:sldChg chg="modSp mod">
        <pc:chgData name="Vasanth Gnanaseelan" userId="1f174462-d381-4eb9-b2cc-352e98af1c59" providerId="ADAL" clId="{EB9FC38D-A74D-4335-B722-B3AAA1B75E2C}" dt="2024-11-25T16:08:57.957" v="6" actId="1076"/>
        <pc:sldMkLst>
          <pc:docMk/>
          <pc:sldMk cId="2865401558" sldId="320"/>
        </pc:sldMkLst>
        <pc:spChg chg="mod">
          <ac:chgData name="Vasanth Gnanaseelan" userId="1f174462-d381-4eb9-b2cc-352e98af1c59" providerId="ADAL" clId="{EB9FC38D-A74D-4335-B722-B3AAA1B75E2C}" dt="2024-11-25T16:08:43.567" v="5" actId="255"/>
          <ac:spMkLst>
            <pc:docMk/>
            <pc:sldMk cId="2865401558" sldId="320"/>
            <ac:spMk id="1427" creationId="{0A454CA4-ADA3-2241-B7EB-416D710E4AB0}"/>
          </ac:spMkLst>
        </pc:spChg>
        <pc:spChg chg="mod">
          <ac:chgData name="Vasanth Gnanaseelan" userId="1f174462-d381-4eb9-b2cc-352e98af1c59" providerId="ADAL" clId="{EB9FC38D-A74D-4335-B722-B3AAA1B75E2C}" dt="2024-11-25T16:08:57.957" v="6" actId="1076"/>
          <ac:spMkLst>
            <pc:docMk/>
            <pc:sldMk cId="2865401558" sldId="320"/>
            <ac:spMk id="1429" creationId="{E6FD4750-7571-C80B-E7A2-9DA9BF095DD5}"/>
          </ac:spMkLst>
        </pc:spChg>
      </pc:sldChg>
      <pc:sldChg chg="addSp delSp modSp mod">
        <pc:chgData name="Vasanth Gnanaseelan" userId="1f174462-d381-4eb9-b2cc-352e98af1c59" providerId="ADAL" clId="{EB9FC38D-A74D-4335-B722-B3AAA1B75E2C}" dt="2024-11-25T17:41:25.068" v="457" actId="478"/>
        <pc:sldMkLst>
          <pc:docMk/>
          <pc:sldMk cId="261270283" sldId="323"/>
        </pc:sldMkLst>
        <pc:spChg chg="add del mod">
          <ac:chgData name="Vasanth Gnanaseelan" userId="1f174462-d381-4eb9-b2cc-352e98af1c59" providerId="ADAL" clId="{EB9FC38D-A74D-4335-B722-B3AAA1B75E2C}" dt="2024-11-25T17:39:50.405" v="453" actId="14826"/>
          <ac:spMkLst>
            <pc:docMk/>
            <pc:sldMk cId="261270283" sldId="323"/>
            <ac:spMk id="2" creationId="{EC1A36B3-ADA7-8EB8-77E5-C8CC2CE12B39}"/>
          </ac:spMkLst>
        </pc:spChg>
        <pc:spChg chg="add del mod">
          <ac:chgData name="Vasanth Gnanaseelan" userId="1f174462-d381-4eb9-b2cc-352e98af1c59" providerId="ADAL" clId="{EB9FC38D-A74D-4335-B722-B3AAA1B75E2C}" dt="2024-11-25T17:41:25.068" v="457" actId="478"/>
          <ac:spMkLst>
            <pc:docMk/>
            <pc:sldMk cId="261270283" sldId="323"/>
            <ac:spMk id="3" creationId="{1FC4FFD8-BC77-0D8A-1426-EE2AEC3AD30C}"/>
          </ac:spMkLst>
        </pc:spChg>
        <pc:picChg chg="mod">
          <ac:chgData name="Vasanth Gnanaseelan" userId="1f174462-d381-4eb9-b2cc-352e98af1c59" providerId="ADAL" clId="{EB9FC38D-A74D-4335-B722-B3AAA1B75E2C}" dt="2024-11-25T17:41:20.558" v="456" actId="14826"/>
          <ac:picMkLst>
            <pc:docMk/>
            <pc:sldMk cId="261270283" sldId="323"/>
            <ac:picMk id="4" creationId="{9F767CF7-ED57-5D45-33A4-2E63A8724616}"/>
          </ac:picMkLst>
        </pc:picChg>
      </pc:sldChg>
      <pc:sldChg chg="modSp mod">
        <pc:chgData name="Vasanth Gnanaseelan" userId="1f174462-d381-4eb9-b2cc-352e98af1c59" providerId="ADAL" clId="{EB9FC38D-A74D-4335-B722-B3AAA1B75E2C}" dt="2024-11-25T17:38:16.158" v="450" actId="14100"/>
        <pc:sldMkLst>
          <pc:docMk/>
          <pc:sldMk cId="4292428233" sldId="324"/>
        </pc:sldMkLst>
        <pc:spChg chg="mod">
          <ac:chgData name="Vasanth Gnanaseelan" userId="1f174462-d381-4eb9-b2cc-352e98af1c59" providerId="ADAL" clId="{EB9FC38D-A74D-4335-B722-B3AAA1B75E2C}" dt="2024-11-25T17:14:20.139" v="337" actId="14100"/>
          <ac:spMkLst>
            <pc:docMk/>
            <pc:sldMk cId="4292428233" sldId="324"/>
            <ac:spMk id="1427" creationId="{9DF0F352-592B-19EA-88B7-A13AEBDBAB61}"/>
          </ac:spMkLst>
        </pc:spChg>
        <pc:picChg chg="mod">
          <ac:chgData name="Vasanth Gnanaseelan" userId="1f174462-d381-4eb9-b2cc-352e98af1c59" providerId="ADAL" clId="{EB9FC38D-A74D-4335-B722-B3AAA1B75E2C}" dt="2024-11-25T17:38:16.158" v="450" actId="14100"/>
          <ac:picMkLst>
            <pc:docMk/>
            <pc:sldMk cId="4292428233" sldId="324"/>
            <ac:picMk id="6" creationId="{418FCDFD-33BC-99AB-24D6-2BA0965C79E9}"/>
          </ac:picMkLst>
        </pc:picChg>
      </pc:sldChg>
      <pc:sldChg chg="modSp mod">
        <pc:chgData name="Vasanth Gnanaseelan" userId="1f174462-d381-4eb9-b2cc-352e98af1c59" providerId="ADAL" clId="{EB9FC38D-A74D-4335-B722-B3AAA1B75E2C}" dt="2024-11-25T17:59:21.021" v="488" actId="20577"/>
        <pc:sldMkLst>
          <pc:docMk/>
          <pc:sldMk cId="2454836041" sldId="329"/>
        </pc:sldMkLst>
        <pc:spChg chg="mod">
          <ac:chgData name="Vasanth Gnanaseelan" userId="1f174462-d381-4eb9-b2cc-352e98af1c59" providerId="ADAL" clId="{EB9FC38D-A74D-4335-B722-B3AAA1B75E2C}" dt="2024-11-25T17:59:21.021" v="488" actId="20577"/>
          <ac:spMkLst>
            <pc:docMk/>
            <pc:sldMk cId="2454836041" sldId="329"/>
            <ac:spMk id="2" creationId="{06B802F3-F9C1-344E-10DE-E83567AD6397}"/>
          </ac:spMkLst>
        </pc:spChg>
        <pc:picChg chg="mod">
          <ac:chgData name="Vasanth Gnanaseelan" userId="1f174462-d381-4eb9-b2cc-352e98af1c59" providerId="ADAL" clId="{EB9FC38D-A74D-4335-B722-B3AAA1B75E2C}" dt="2024-11-25T17:59:12.515" v="478" actId="14100"/>
          <ac:picMkLst>
            <pc:docMk/>
            <pc:sldMk cId="2454836041" sldId="329"/>
            <ac:picMk id="3" creationId="{5A578781-CE05-EB71-C4CB-4ECAC9930864}"/>
          </ac:picMkLst>
        </pc:picChg>
      </pc:sldChg>
      <pc:sldChg chg="modSp add del mod">
        <pc:chgData name="Vasanth Gnanaseelan" userId="1f174462-d381-4eb9-b2cc-352e98af1c59" providerId="ADAL" clId="{EB9FC38D-A74D-4335-B722-B3AAA1B75E2C}" dt="2024-11-25T16:28:15.212" v="53" actId="47"/>
        <pc:sldMkLst>
          <pc:docMk/>
          <pc:sldMk cId="0" sldId="330"/>
        </pc:sldMkLst>
        <pc:spChg chg="mod">
          <ac:chgData name="Vasanth Gnanaseelan" userId="1f174462-d381-4eb9-b2cc-352e98af1c59" providerId="ADAL" clId="{EB9FC38D-A74D-4335-B722-B3AAA1B75E2C}" dt="2024-11-25T16:10:24.959" v="8" actId="27636"/>
          <ac:spMkLst>
            <pc:docMk/>
            <pc:sldMk cId="0" sldId="330"/>
            <ac:spMk id="2" creationId="{00000000-0000-0000-0000-000000000000}"/>
          </ac:spMkLst>
        </pc:spChg>
        <pc:spChg chg="mod">
          <ac:chgData name="Vasanth Gnanaseelan" userId="1f174462-d381-4eb9-b2cc-352e98af1c59" providerId="ADAL" clId="{EB9FC38D-A74D-4335-B722-B3AAA1B75E2C}" dt="2024-11-25T16:15:03.343" v="33" actId="14100"/>
          <ac:spMkLst>
            <pc:docMk/>
            <pc:sldMk cId="0" sldId="330"/>
            <ac:spMk id="9" creationId="{27AC1F29-51CE-45B4-E7EC-D841FA9A004E}"/>
          </ac:spMkLst>
        </pc:spChg>
        <pc:spChg chg="mod">
          <ac:chgData name="Vasanth Gnanaseelan" userId="1f174462-d381-4eb9-b2cc-352e98af1c59" providerId="ADAL" clId="{EB9FC38D-A74D-4335-B722-B3AAA1B75E2C}" dt="2024-11-25T16:14:48.859" v="32" actId="14100"/>
          <ac:spMkLst>
            <pc:docMk/>
            <pc:sldMk cId="0" sldId="330"/>
            <ac:spMk id="10" creationId="{F7AFDA28-8DB7-9B0D-9B5B-260F35DB3256}"/>
          </ac:spMkLst>
        </pc:spChg>
      </pc:sldChg>
      <pc:sldChg chg="modSp add del mod">
        <pc:chgData name="Vasanth Gnanaseelan" userId="1f174462-d381-4eb9-b2cc-352e98af1c59" providerId="ADAL" clId="{EB9FC38D-A74D-4335-B722-B3AAA1B75E2C}" dt="2024-11-25T16:30:05.558" v="69"/>
        <pc:sldMkLst>
          <pc:docMk/>
          <pc:sldMk cId="3508863110" sldId="330"/>
        </pc:sldMkLst>
        <pc:graphicFrameChg chg="mod">
          <ac:chgData name="Vasanth Gnanaseelan" userId="1f174462-d381-4eb9-b2cc-352e98af1c59" providerId="ADAL" clId="{EB9FC38D-A74D-4335-B722-B3AAA1B75E2C}" dt="2024-11-25T16:30:05.558" v="69"/>
          <ac:graphicFrameMkLst>
            <pc:docMk/>
            <pc:sldMk cId="3508863110" sldId="330"/>
            <ac:graphicFrameMk id="16" creationId="{11E8C691-B027-8003-7F73-F400C678131D}"/>
          </ac:graphicFrameMkLst>
        </pc:graphicFrameChg>
      </pc:sldChg>
      <pc:sldChg chg="modSp add mod">
        <pc:chgData name="Vasanth Gnanaseelan" userId="1f174462-d381-4eb9-b2cc-352e98af1c59" providerId="ADAL" clId="{EB9FC38D-A74D-4335-B722-B3AAA1B75E2C}" dt="2024-11-25T16:31:12.103" v="71" actId="27636"/>
        <pc:sldMkLst>
          <pc:docMk/>
          <pc:sldMk cId="0" sldId="331"/>
        </pc:sldMkLst>
        <pc:spChg chg="mod">
          <ac:chgData name="Vasanth Gnanaseelan" userId="1f174462-d381-4eb9-b2cc-352e98af1c59" providerId="ADAL" clId="{EB9FC38D-A74D-4335-B722-B3AAA1B75E2C}" dt="2024-11-25T16:31:12.103" v="71" actId="27636"/>
          <ac:spMkLst>
            <pc:docMk/>
            <pc:sldMk cId="0" sldId="331"/>
            <ac:spMk id="2" creationId="{00000000-0000-0000-0000-000000000000}"/>
          </ac:spMkLst>
        </pc:spChg>
      </pc:sldChg>
      <pc:sldChg chg="modSp add del mod">
        <pc:chgData name="Vasanth Gnanaseelan" userId="1f174462-d381-4eb9-b2cc-352e98af1c59" providerId="ADAL" clId="{EB9FC38D-A74D-4335-B722-B3AAA1B75E2C}" dt="2024-11-25T16:28:21.668" v="56" actId="47"/>
        <pc:sldMkLst>
          <pc:docMk/>
          <pc:sldMk cId="3508863110" sldId="331"/>
        </pc:sldMkLst>
        <pc:graphicFrameChg chg="mod">
          <ac:chgData name="Vasanth Gnanaseelan" userId="1f174462-d381-4eb9-b2cc-352e98af1c59" providerId="ADAL" clId="{EB9FC38D-A74D-4335-B722-B3AAA1B75E2C}" dt="2024-11-25T16:23:17.084" v="38"/>
          <ac:graphicFrameMkLst>
            <pc:docMk/>
            <pc:sldMk cId="3508863110" sldId="331"/>
            <ac:graphicFrameMk id="16" creationId="{11E8C691-B027-8003-7F73-F400C678131D}"/>
          </ac:graphicFrameMkLst>
        </pc:graphicFrameChg>
      </pc:sldChg>
      <pc:sldChg chg="modSp add mod">
        <pc:chgData name="Vasanth Gnanaseelan" userId="1f174462-d381-4eb9-b2cc-352e98af1c59" providerId="ADAL" clId="{EB9FC38D-A74D-4335-B722-B3AAA1B75E2C}" dt="2024-11-25T16:31:12.187" v="72" actId="27636"/>
        <pc:sldMkLst>
          <pc:docMk/>
          <pc:sldMk cId="0" sldId="332"/>
        </pc:sldMkLst>
        <pc:spChg chg="mod">
          <ac:chgData name="Vasanth Gnanaseelan" userId="1f174462-d381-4eb9-b2cc-352e98af1c59" providerId="ADAL" clId="{EB9FC38D-A74D-4335-B722-B3AAA1B75E2C}" dt="2024-11-25T16:31:12.187" v="72" actId="27636"/>
          <ac:spMkLst>
            <pc:docMk/>
            <pc:sldMk cId="0" sldId="332"/>
            <ac:spMk id="4" creationId="{2B1E5F6A-3C13-977B-63FF-9A4246545E1A}"/>
          </ac:spMkLst>
        </pc:spChg>
      </pc:sldChg>
      <pc:sldChg chg="add del">
        <pc:chgData name="Vasanth Gnanaseelan" userId="1f174462-d381-4eb9-b2cc-352e98af1c59" providerId="ADAL" clId="{EB9FC38D-A74D-4335-B722-B3AAA1B75E2C}" dt="2024-11-25T16:28:14.102" v="52" actId="47"/>
        <pc:sldMkLst>
          <pc:docMk/>
          <pc:sldMk cId="1798920033" sldId="332"/>
        </pc:sldMkLst>
      </pc:sldChg>
      <pc:sldChg chg="new del">
        <pc:chgData name="Vasanth Gnanaseelan" userId="1f174462-d381-4eb9-b2cc-352e98af1c59" providerId="ADAL" clId="{EB9FC38D-A74D-4335-B722-B3AAA1B75E2C}" dt="2024-11-25T16:24:11.598" v="41" actId="47"/>
        <pc:sldMkLst>
          <pc:docMk/>
          <pc:sldMk cId="63366279" sldId="333"/>
        </pc:sldMkLst>
      </pc:sldChg>
      <pc:sldChg chg="addSp modSp new del mod">
        <pc:chgData name="Vasanth Gnanaseelan" userId="1f174462-d381-4eb9-b2cc-352e98af1c59" providerId="ADAL" clId="{EB9FC38D-A74D-4335-B722-B3AAA1B75E2C}" dt="2024-11-25T16:28:11.977" v="51" actId="47"/>
        <pc:sldMkLst>
          <pc:docMk/>
          <pc:sldMk cId="3751983811" sldId="333"/>
        </pc:sldMkLst>
        <pc:spChg chg="add mod">
          <ac:chgData name="Vasanth Gnanaseelan" userId="1f174462-d381-4eb9-b2cc-352e98af1c59" providerId="ADAL" clId="{EB9FC38D-A74D-4335-B722-B3AAA1B75E2C}" dt="2024-11-25T16:24:55.252" v="46"/>
          <ac:spMkLst>
            <pc:docMk/>
            <pc:sldMk cId="3751983811" sldId="333"/>
            <ac:spMk id="2" creationId="{A27284A6-1A77-BF76-9C44-06A78A3C4C34}"/>
          </ac:spMkLst>
        </pc:spChg>
      </pc:sldChg>
      <pc:sldChg chg="modSp add mod">
        <pc:chgData name="Vasanth Gnanaseelan" userId="1f174462-d381-4eb9-b2cc-352e98af1c59" providerId="ADAL" clId="{EB9FC38D-A74D-4335-B722-B3AAA1B75E2C}" dt="2024-11-25T16:31:12.279" v="73" actId="27636"/>
        <pc:sldMkLst>
          <pc:docMk/>
          <pc:sldMk cId="3843515129" sldId="333"/>
        </pc:sldMkLst>
        <pc:spChg chg="mod">
          <ac:chgData name="Vasanth Gnanaseelan" userId="1f174462-d381-4eb9-b2cc-352e98af1c59" providerId="ADAL" clId="{EB9FC38D-A74D-4335-B722-B3AAA1B75E2C}" dt="2024-11-25T16:31:12.279" v="73" actId="27636"/>
          <ac:spMkLst>
            <pc:docMk/>
            <pc:sldMk cId="3843515129" sldId="333"/>
            <ac:spMk id="3" creationId="{1109E839-EE82-BBFA-9A16-2D08B71393C8}"/>
          </ac:spMkLst>
        </pc:spChg>
      </pc:sldChg>
      <pc:sldChg chg="addSp delSp modSp new mod modAnim">
        <pc:chgData name="Vasanth Gnanaseelan" userId="1f174462-d381-4eb9-b2cc-352e98af1c59" providerId="ADAL" clId="{EB9FC38D-A74D-4335-B722-B3AAA1B75E2C}" dt="2024-11-25T17:06:37.444" v="333" actId="14100"/>
        <pc:sldMkLst>
          <pc:docMk/>
          <pc:sldMk cId="1795460227" sldId="334"/>
        </pc:sldMkLst>
        <pc:spChg chg="del mod">
          <ac:chgData name="Vasanth Gnanaseelan" userId="1f174462-d381-4eb9-b2cc-352e98af1c59" providerId="ADAL" clId="{EB9FC38D-A74D-4335-B722-B3AAA1B75E2C}" dt="2024-11-25T16:44:28.072" v="83" actId="478"/>
          <ac:spMkLst>
            <pc:docMk/>
            <pc:sldMk cId="1795460227" sldId="334"/>
            <ac:spMk id="2" creationId="{37BC023E-58A9-333F-EC34-BB47358EB1BF}"/>
          </ac:spMkLst>
        </pc:spChg>
        <pc:spChg chg="del mod">
          <ac:chgData name="Vasanth Gnanaseelan" userId="1f174462-d381-4eb9-b2cc-352e98af1c59" providerId="ADAL" clId="{EB9FC38D-A74D-4335-B722-B3AAA1B75E2C}" dt="2024-11-25T16:44:20.300" v="82" actId="478"/>
          <ac:spMkLst>
            <pc:docMk/>
            <pc:sldMk cId="1795460227" sldId="334"/>
            <ac:spMk id="3" creationId="{DA02917E-3BA5-CCAA-9B09-9013041BD4B6}"/>
          </ac:spMkLst>
        </pc:spChg>
        <pc:spChg chg="del mod">
          <ac:chgData name="Vasanth Gnanaseelan" userId="1f174462-d381-4eb9-b2cc-352e98af1c59" providerId="ADAL" clId="{EB9FC38D-A74D-4335-B722-B3AAA1B75E2C}" dt="2024-11-25T16:47:44.421" v="104" actId="478"/>
          <ac:spMkLst>
            <pc:docMk/>
            <pc:sldMk cId="1795460227" sldId="334"/>
            <ac:spMk id="4" creationId="{5D4ACBAD-7BCB-BEC2-CC20-8472A9F3F35A}"/>
          </ac:spMkLst>
        </pc:spChg>
        <pc:spChg chg="del mod">
          <ac:chgData name="Vasanth Gnanaseelan" userId="1f174462-d381-4eb9-b2cc-352e98af1c59" providerId="ADAL" clId="{EB9FC38D-A74D-4335-B722-B3AAA1B75E2C}" dt="2024-11-25T16:47:25.749" v="99" actId="478"/>
          <ac:spMkLst>
            <pc:docMk/>
            <pc:sldMk cId="1795460227" sldId="334"/>
            <ac:spMk id="5" creationId="{5F57EA3D-89D3-A8B2-FD49-DFF777198A1D}"/>
          </ac:spMkLst>
        </pc:spChg>
        <pc:spChg chg="mod">
          <ac:chgData name="Vasanth Gnanaseelan" userId="1f174462-d381-4eb9-b2cc-352e98af1c59" providerId="ADAL" clId="{EB9FC38D-A74D-4335-B722-B3AAA1B75E2C}" dt="2024-11-25T17:01:01.073" v="320" actId="20577"/>
          <ac:spMkLst>
            <pc:docMk/>
            <pc:sldMk cId="1795460227" sldId="334"/>
            <ac:spMk id="6" creationId="{813DBA5B-9BD1-665A-F3F4-A6CF35EE7FBA}"/>
          </ac:spMkLst>
        </pc:spChg>
        <pc:spChg chg="mod">
          <ac:chgData name="Vasanth Gnanaseelan" userId="1f174462-d381-4eb9-b2cc-352e98af1c59" providerId="ADAL" clId="{EB9FC38D-A74D-4335-B722-B3AAA1B75E2C}" dt="2024-11-25T17:06:29.626" v="332" actId="14100"/>
          <ac:spMkLst>
            <pc:docMk/>
            <pc:sldMk cId="1795460227" sldId="334"/>
            <ac:spMk id="7" creationId="{1532B2E4-E098-F12A-4A2D-268ED17EFCF5}"/>
          </ac:spMkLst>
        </pc:spChg>
        <pc:spChg chg="del mod">
          <ac:chgData name="Vasanth Gnanaseelan" userId="1f174462-d381-4eb9-b2cc-352e98af1c59" providerId="ADAL" clId="{EB9FC38D-A74D-4335-B722-B3AAA1B75E2C}" dt="2024-11-25T16:47:18.826" v="97" actId="478"/>
          <ac:spMkLst>
            <pc:docMk/>
            <pc:sldMk cId="1795460227" sldId="334"/>
            <ac:spMk id="8" creationId="{D410CF07-211B-5CC6-F023-F134F7C248D6}"/>
          </ac:spMkLst>
        </pc:spChg>
        <pc:spChg chg="del mod">
          <ac:chgData name="Vasanth Gnanaseelan" userId="1f174462-d381-4eb9-b2cc-352e98af1c59" providerId="ADAL" clId="{EB9FC38D-A74D-4335-B722-B3AAA1B75E2C}" dt="2024-11-25T16:58:17.435" v="278" actId="478"/>
          <ac:spMkLst>
            <pc:docMk/>
            <pc:sldMk cId="1795460227" sldId="334"/>
            <ac:spMk id="9" creationId="{BDE3F078-7459-9199-8392-FC528D960226}"/>
          </ac:spMkLst>
        </pc:spChg>
        <pc:spChg chg="add del mod">
          <ac:chgData name="Vasanth Gnanaseelan" userId="1f174462-d381-4eb9-b2cc-352e98af1c59" providerId="ADAL" clId="{EB9FC38D-A74D-4335-B722-B3AAA1B75E2C}" dt="2024-11-25T16:55:55.344" v="236" actId="478"/>
          <ac:spMkLst>
            <pc:docMk/>
            <pc:sldMk cId="1795460227" sldId="334"/>
            <ac:spMk id="10" creationId="{4BD23B3B-E7DE-B56D-BDC6-51E90EC61E0C}"/>
          </ac:spMkLst>
        </pc:spChg>
        <pc:spChg chg="del mod">
          <ac:chgData name="Vasanth Gnanaseelan" userId="1f174462-d381-4eb9-b2cc-352e98af1c59" providerId="ADAL" clId="{EB9FC38D-A74D-4335-B722-B3AAA1B75E2C}" dt="2024-11-25T16:47:18.826" v="97" actId="478"/>
          <ac:spMkLst>
            <pc:docMk/>
            <pc:sldMk cId="1795460227" sldId="334"/>
            <ac:spMk id="11" creationId="{C45817C9-64D2-E0F7-2246-0F22EA085DFA}"/>
          </ac:spMkLst>
        </pc:spChg>
        <pc:spChg chg="del mod">
          <ac:chgData name="Vasanth Gnanaseelan" userId="1f174462-d381-4eb9-b2cc-352e98af1c59" providerId="ADAL" clId="{EB9FC38D-A74D-4335-B722-B3AAA1B75E2C}" dt="2024-11-25T16:57:22.474" v="267" actId="478"/>
          <ac:spMkLst>
            <pc:docMk/>
            <pc:sldMk cId="1795460227" sldId="334"/>
            <ac:spMk id="12" creationId="{2A26037B-5BEB-EED7-F726-30FE60EEF385}"/>
          </ac:spMkLst>
        </pc:spChg>
        <pc:spChg chg="del mod">
          <ac:chgData name="Vasanth Gnanaseelan" userId="1f174462-d381-4eb9-b2cc-352e98af1c59" providerId="ADAL" clId="{EB9FC38D-A74D-4335-B722-B3AAA1B75E2C}" dt="2024-11-25T16:47:18.826" v="97" actId="478"/>
          <ac:spMkLst>
            <pc:docMk/>
            <pc:sldMk cId="1795460227" sldId="334"/>
            <ac:spMk id="13" creationId="{F9BD8EA3-AA7F-398E-1EF2-055E5F6A21CA}"/>
          </ac:spMkLst>
        </pc:spChg>
        <pc:spChg chg="del mod">
          <ac:chgData name="Vasanth Gnanaseelan" userId="1f174462-d381-4eb9-b2cc-352e98af1c59" providerId="ADAL" clId="{EB9FC38D-A74D-4335-B722-B3AAA1B75E2C}" dt="2024-11-25T16:56:24.871" v="244" actId="478"/>
          <ac:spMkLst>
            <pc:docMk/>
            <pc:sldMk cId="1795460227" sldId="334"/>
            <ac:spMk id="14" creationId="{510557DD-5925-BB32-BAB9-35DB0B104CC6}"/>
          </ac:spMkLst>
        </pc:spChg>
        <pc:spChg chg="del mod">
          <ac:chgData name="Vasanth Gnanaseelan" userId="1f174462-d381-4eb9-b2cc-352e98af1c59" providerId="ADAL" clId="{EB9FC38D-A74D-4335-B722-B3AAA1B75E2C}" dt="2024-11-25T16:54:18.913" v="220" actId="478"/>
          <ac:spMkLst>
            <pc:docMk/>
            <pc:sldMk cId="1795460227" sldId="334"/>
            <ac:spMk id="15" creationId="{F097D0F7-429F-2F8E-2B92-57C92B6CECBD}"/>
          </ac:spMkLst>
        </pc:spChg>
        <pc:spChg chg="del mod">
          <ac:chgData name="Vasanth Gnanaseelan" userId="1f174462-d381-4eb9-b2cc-352e98af1c59" providerId="ADAL" clId="{EB9FC38D-A74D-4335-B722-B3AAA1B75E2C}" dt="2024-11-25T16:58:14.733" v="277" actId="478"/>
          <ac:spMkLst>
            <pc:docMk/>
            <pc:sldMk cId="1795460227" sldId="334"/>
            <ac:spMk id="16" creationId="{F1139353-8BEF-5D74-B447-E014CADBFDAB}"/>
          </ac:spMkLst>
        </pc:spChg>
        <pc:spChg chg="del mod">
          <ac:chgData name="Vasanth Gnanaseelan" userId="1f174462-d381-4eb9-b2cc-352e98af1c59" providerId="ADAL" clId="{EB9FC38D-A74D-4335-B722-B3AAA1B75E2C}" dt="2024-11-25T16:47:23.546" v="98" actId="478"/>
          <ac:spMkLst>
            <pc:docMk/>
            <pc:sldMk cId="1795460227" sldId="334"/>
            <ac:spMk id="17" creationId="{202FFD62-49CB-B8AA-B033-4B8C2BD2830B}"/>
          </ac:spMkLst>
        </pc:spChg>
        <pc:spChg chg="add del mod">
          <ac:chgData name="Vasanth Gnanaseelan" userId="1f174462-d381-4eb9-b2cc-352e98af1c59" providerId="ADAL" clId="{EB9FC38D-A74D-4335-B722-B3AAA1B75E2C}" dt="2024-11-25T16:56:01.740" v="238" actId="478"/>
          <ac:spMkLst>
            <pc:docMk/>
            <pc:sldMk cId="1795460227" sldId="334"/>
            <ac:spMk id="18" creationId="{D0F473C8-A32C-416F-B8AC-14D081004968}"/>
          </ac:spMkLst>
        </pc:spChg>
        <pc:spChg chg="del mod">
          <ac:chgData name="Vasanth Gnanaseelan" userId="1f174462-d381-4eb9-b2cc-352e98af1c59" providerId="ADAL" clId="{EB9FC38D-A74D-4335-B722-B3AAA1B75E2C}" dt="2024-11-25T16:47:18.826" v="97" actId="478"/>
          <ac:spMkLst>
            <pc:docMk/>
            <pc:sldMk cId="1795460227" sldId="334"/>
            <ac:spMk id="19" creationId="{1FD96C4F-4D3D-A6F3-A3A9-8BA22C9F78B8}"/>
          </ac:spMkLst>
        </pc:spChg>
        <pc:spChg chg="del mod">
          <ac:chgData name="Vasanth Gnanaseelan" userId="1f174462-d381-4eb9-b2cc-352e98af1c59" providerId="ADAL" clId="{EB9FC38D-A74D-4335-B722-B3AAA1B75E2C}" dt="2024-11-25T16:57:27.683" v="269" actId="478"/>
          <ac:spMkLst>
            <pc:docMk/>
            <pc:sldMk cId="1795460227" sldId="334"/>
            <ac:spMk id="20" creationId="{7665F449-A503-3C81-3524-07FBB2C4430B}"/>
          </ac:spMkLst>
        </pc:spChg>
        <pc:spChg chg="add mod">
          <ac:chgData name="Vasanth Gnanaseelan" userId="1f174462-d381-4eb9-b2cc-352e98af1c59" providerId="ADAL" clId="{EB9FC38D-A74D-4335-B722-B3AAA1B75E2C}" dt="2024-11-25T17:06:21.694" v="331" actId="14100"/>
          <ac:spMkLst>
            <pc:docMk/>
            <pc:sldMk cId="1795460227" sldId="334"/>
            <ac:spMk id="21" creationId="{59E27D3F-6EA4-1E0C-8CBB-BD4D291D2F3E}"/>
          </ac:spMkLst>
        </pc:spChg>
        <pc:spChg chg="add mod">
          <ac:chgData name="Vasanth Gnanaseelan" userId="1f174462-d381-4eb9-b2cc-352e98af1c59" providerId="ADAL" clId="{EB9FC38D-A74D-4335-B722-B3AAA1B75E2C}" dt="2024-11-25T17:02:53.265" v="325" actId="2710"/>
          <ac:spMkLst>
            <pc:docMk/>
            <pc:sldMk cId="1795460227" sldId="334"/>
            <ac:spMk id="23" creationId="{57CA7714-B103-A060-DD42-F35CBDBDB169}"/>
          </ac:spMkLst>
        </pc:spChg>
        <pc:spChg chg="add del mod">
          <ac:chgData name="Vasanth Gnanaseelan" userId="1f174462-d381-4eb9-b2cc-352e98af1c59" providerId="ADAL" clId="{EB9FC38D-A74D-4335-B722-B3AAA1B75E2C}" dt="2024-11-25T16:55:51.930" v="235" actId="478"/>
          <ac:spMkLst>
            <pc:docMk/>
            <pc:sldMk cId="1795460227" sldId="334"/>
            <ac:spMk id="25" creationId="{F0202FB8-E7B6-7F84-EE8D-419682C623C5}"/>
          </ac:spMkLst>
        </pc:spChg>
        <pc:spChg chg="add del mod">
          <ac:chgData name="Vasanth Gnanaseelan" userId="1f174462-d381-4eb9-b2cc-352e98af1c59" providerId="ADAL" clId="{EB9FC38D-A74D-4335-B722-B3AAA1B75E2C}" dt="2024-11-25T16:55:51.338" v="234" actId="478"/>
          <ac:spMkLst>
            <pc:docMk/>
            <pc:sldMk cId="1795460227" sldId="334"/>
            <ac:spMk id="27" creationId="{FE84648F-60B9-7D98-3CF3-F97376E8E769}"/>
          </ac:spMkLst>
        </pc:spChg>
        <pc:spChg chg="add del mod">
          <ac:chgData name="Vasanth Gnanaseelan" userId="1f174462-d381-4eb9-b2cc-352e98af1c59" providerId="ADAL" clId="{EB9FC38D-A74D-4335-B722-B3AAA1B75E2C}" dt="2024-11-25T16:55:59.412" v="237" actId="478"/>
          <ac:spMkLst>
            <pc:docMk/>
            <pc:sldMk cId="1795460227" sldId="334"/>
            <ac:spMk id="29" creationId="{37810BA0-8026-4F25-C4A3-EEB1D227AA52}"/>
          </ac:spMkLst>
        </pc:spChg>
        <pc:spChg chg="add del mod">
          <ac:chgData name="Vasanth Gnanaseelan" userId="1f174462-d381-4eb9-b2cc-352e98af1c59" providerId="ADAL" clId="{EB9FC38D-A74D-4335-B722-B3AAA1B75E2C}" dt="2024-11-25T16:56:04.547" v="239" actId="478"/>
          <ac:spMkLst>
            <pc:docMk/>
            <pc:sldMk cId="1795460227" sldId="334"/>
            <ac:spMk id="31" creationId="{E801B23B-0CB3-CF14-89E8-8E7BC6C69DDF}"/>
          </ac:spMkLst>
        </pc:spChg>
        <pc:spChg chg="add mod">
          <ac:chgData name="Vasanth Gnanaseelan" userId="1f174462-d381-4eb9-b2cc-352e98af1c59" providerId="ADAL" clId="{EB9FC38D-A74D-4335-B722-B3AAA1B75E2C}" dt="2024-11-25T17:06:37.444" v="333" actId="14100"/>
          <ac:spMkLst>
            <pc:docMk/>
            <pc:sldMk cId="1795460227" sldId="334"/>
            <ac:spMk id="32" creationId="{CB8A586B-7551-A696-5E3F-99E4F4126867}"/>
          </ac:spMkLst>
        </pc:spChg>
        <pc:spChg chg="add del mod">
          <ac:chgData name="Vasanth Gnanaseelan" userId="1f174462-d381-4eb9-b2cc-352e98af1c59" providerId="ADAL" clId="{EB9FC38D-A74D-4335-B722-B3AAA1B75E2C}" dt="2024-11-25T16:56:27.805" v="245" actId="478"/>
          <ac:spMkLst>
            <pc:docMk/>
            <pc:sldMk cId="1795460227" sldId="334"/>
            <ac:spMk id="34" creationId="{DF0F97CC-C5A8-1739-DB90-F0838D538DBC}"/>
          </ac:spMkLst>
        </pc:spChg>
        <pc:spChg chg="add mod">
          <ac:chgData name="Vasanth Gnanaseelan" userId="1f174462-d381-4eb9-b2cc-352e98af1c59" providerId="ADAL" clId="{EB9FC38D-A74D-4335-B722-B3AAA1B75E2C}" dt="2024-11-25T16:57:50.875" v="276" actId="20577"/>
          <ac:spMkLst>
            <pc:docMk/>
            <pc:sldMk cId="1795460227" sldId="334"/>
            <ac:spMk id="35" creationId="{8103794D-2952-9623-3197-418A42104DE2}"/>
          </ac:spMkLst>
        </pc:spChg>
        <pc:spChg chg="add del mod">
          <ac:chgData name="Vasanth Gnanaseelan" userId="1f174462-d381-4eb9-b2cc-352e98af1c59" providerId="ADAL" clId="{EB9FC38D-A74D-4335-B722-B3AAA1B75E2C}" dt="2024-11-25T16:57:24.769" v="268" actId="478"/>
          <ac:spMkLst>
            <pc:docMk/>
            <pc:sldMk cId="1795460227" sldId="334"/>
            <ac:spMk id="37" creationId="{7ED37188-6508-55F5-1C13-93763803211C}"/>
          </ac:spMkLst>
        </pc:spChg>
        <pc:spChg chg="add del mod">
          <ac:chgData name="Vasanth Gnanaseelan" userId="1f174462-d381-4eb9-b2cc-352e98af1c59" providerId="ADAL" clId="{EB9FC38D-A74D-4335-B722-B3AAA1B75E2C}" dt="2024-11-25T16:57:30.578" v="270" actId="478"/>
          <ac:spMkLst>
            <pc:docMk/>
            <pc:sldMk cId="1795460227" sldId="334"/>
            <ac:spMk id="39" creationId="{91AEAFE6-0A9C-D630-5785-227A3D12E2EC}"/>
          </ac:spMkLst>
        </pc:spChg>
        <pc:spChg chg="add del mod">
          <ac:chgData name="Vasanth Gnanaseelan" userId="1f174462-d381-4eb9-b2cc-352e98af1c59" providerId="ADAL" clId="{EB9FC38D-A74D-4335-B722-B3AAA1B75E2C}" dt="2024-11-25T16:58:31.217" v="280" actId="478"/>
          <ac:spMkLst>
            <pc:docMk/>
            <pc:sldMk cId="1795460227" sldId="334"/>
            <ac:spMk id="41" creationId="{2DD37C58-1619-7AAE-B41A-21DCF44DE48B}"/>
          </ac:spMkLst>
        </pc:spChg>
        <pc:spChg chg="add del mod">
          <ac:chgData name="Vasanth Gnanaseelan" userId="1f174462-d381-4eb9-b2cc-352e98af1c59" providerId="ADAL" clId="{EB9FC38D-A74D-4335-B722-B3AAA1B75E2C}" dt="2024-11-25T16:58:27.107" v="279" actId="478"/>
          <ac:spMkLst>
            <pc:docMk/>
            <pc:sldMk cId="1795460227" sldId="334"/>
            <ac:spMk id="43" creationId="{0662EB78-B943-1E16-82AA-2B890517D402}"/>
          </ac:spMkLst>
        </pc:spChg>
        <pc:spChg chg="add mod">
          <ac:chgData name="Vasanth Gnanaseelan" userId="1f174462-d381-4eb9-b2cc-352e98af1c59" providerId="ADAL" clId="{EB9FC38D-A74D-4335-B722-B3AAA1B75E2C}" dt="2024-11-25T17:06:11.347" v="330" actId="120"/>
          <ac:spMkLst>
            <pc:docMk/>
            <pc:sldMk cId="1795460227" sldId="334"/>
            <ac:spMk id="44" creationId="{E42E45F5-CEF9-B35A-18E9-C57B9BDAE9C6}"/>
          </ac:spMkLst>
        </pc:spChg>
        <pc:spChg chg="add mod">
          <ac:chgData name="Vasanth Gnanaseelan" userId="1f174462-d381-4eb9-b2cc-352e98af1c59" providerId="ADAL" clId="{EB9FC38D-A74D-4335-B722-B3AAA1B75E2C}" dt="2024-11-25T16:59:55.574" v="308" actId="14100"/>
          <ac:spMkLst>
            <pc:docMk/>
            <pc:sldMk cId="1795460227" sldId="334"/>
            <ac:spMk id="45" creationId="{AA2D5568-F472-1D9D-619A-15A7F71A262E}"/>
          </ac:spMkLst>
        </pc:spChg>
      </pc:sldChg>
      <pc:sldChg chg="add del">
        <pc:chgData name="Vasanth Gnanaseelan" userId="1f174462-d381-4eb9-b2cc-352e98af1c59" providerId="ADAL" clId="{EB9FC38D-A74D-4335-B722-B3AAA1B75E2C}" dt="2024-11-25T16:28:11.068" v="50" actId="47"/>
        <pc:sldMkLst>
          <pc:docMk/>
          <pc:sldMk cId="3700313357" sldId="334"/>
        </pc:sldMkLst>
      </pc:sldChg>
      <pc:sldChg chg="new del">
        <pc:chgData name="Vasanth Gnanaseelan" userId="1f174462-d381-4eb9-b2cc-352e98af1c59" providerId="ADAL" clId="{EB9FC38D-A74D-4335-B722-B3AAA1B75E2C}" dt="2024-11-25T17:05:55.038" v="326" actId="47"/>
        <pc:sldMkLst>
          <pc:docMk/>
          <pc:sldMk cId="1992641743" sldId="335"/>
        </pc:sldMkLst>
      </pc:sldChg>
      <pc:sldChg chg="add del">
        <pc:chgData name="Vasanth Gnanaseelan" userId="1f174462-d381-4eb9-b2cc-352e98af1c59" providerId="ADAL" clId="{EB9FC38D-A74D-4335-B722-B3AAA1B75E2C}" dt="2024-11-25T16:28:10.109" v="49" actId="47"/>
        <pc:sldMkLst>
          <pc:docMk/>
          <pc:sldMk cId="2715285775" sldId="335"/>
        </pc:sldMkLst>
      </pc:sldChg>
      <pc:sldChg chg="addSp delSp modSp new mod">
        <pc:chgData name="Vasanth Gnanaseelan" userId="1f174462-d381-4eb9-b2cc-352e98af1c59" providerId="ADAL" clId="{EB9FC38D-A74D-4335-B722-B3AAA1B75E2C}" dt="2024-11-25T17:23:51.981" v="360" actId="14100"/>
        <pc:sldMkLst>
          <pc:docMk/>
          <pc:sldMk cId="4154138469" sldId="335"/>
        </pc:sldMkLst>
        <pc:spChg chg="del">
          <ac:chgData name="Vasanth Gnanaseelan" userId="1f174462-d381-4eb9-b2cc-352e98af1c59" providerId="ADAL" clId="{EB9FC38D-A74D-4335-B722-B3AAA1B75E2C}" dt="2024-11-25T17:15:49.992" v="344" actId="478"/>
          <ac:spMkLst>
            <pc:docMk/>
            <pc:sldMk cId="4154138469" sldId="335"/>
            <ac:spMk id="2" creationId="{090B5C12-9437-1141-FC5D-729F9F36ABF7}"/>
          </ac:spMkLst>
        </pc:spChg>
        <pc:spChg chg="del">
          <ac:chgData name="Vasanth Gnanaseelan" userId="1f174462-d381-4eb9-b2cc-352e98af1c59" providerId="ADAL" clId="{EB9FC38D-A74D-4335-B722-B3AAA1B75E2C}" dt="2024-11-25T17:15:47.100" v="343" actId="478"/>
          <ac:spMkLst>
            <pc:docMk/>
            <pc:sldMk cId="4154138469" sldId="335"/>
            <ac:spMk id="3" creationId="{50D735AC-80A3-1514-4460-0F6A75D4736D}"/>
          </ac:spMkLst>
        </pc:spChg>
        <pc:spChg chg="del">
          <ac:chgData name="Vasanth Gnanaseelan" userId="1f174462-d381-4eb9-b2cc-352e98af1c59" providerId="ADAL" clId="{EB9FC38D-A74D-4335-B722-B3AAA1B75E2C}" dt="2024-11-25T17:15:51.355" v="345" actId="478"/>
          <ac:spMkLst>
            <pc:docMk/>
            <pc:sldMk cId="4154138469" sldId="335"/>
            <ac:spMk id="4" creationId="{CF0E62DC-5BAF-B68D-002D-84588622A63C}"/>
          </ac:spMkLst>
        </pc:spChg>
        <pc:spChg chg="del">
          <ac:chgData name="Vasanth Gnanaseelan" userId="1f174462-d381-4eb9-b2cc-352e98af1c59" providerId="ADAL" clId="{EB9FC38D-A74D-4335-B722-B3AAA1B75E2C}" dt="2024-11-25T17:15:15.710" v="339" actId="931"/>
          <ac:spMkLst>
            <pc:docMk/>
            <pc:sldMk cId="4154138469" sldId="335"/>
            <ac:spMk id="5" creationId="{4AB06C09-13CA-5F08-8D78-D986C91DEE0F}"/>
          </ac:spMkLst>
        </pc:spChg>
        <pc:spChg chg="add mod">
          <ac:chgData name="Vasanth Gnanaseelan" userId="1f174462-d381-4eb9-b2cc-352e98af1c59" providerId="ADAL" clId="{EB9FC38D-A74D-4335-B722-B3AAA1B75E2C}" dt="2024-11-25T17:23:51.981" v="360" actId="14100"/>
          <ac:spMkLst>
            <pc:docMk/>
            <pc:sldMk cId="4154138469" sldId="335"/>
            <ac:spMk id="9" creationId="{9D6A3B66-6DA2-1F27-AEC2-A1841033DDF9}"/>
          </ac:spMkLst>
        </pc:spChg>
        <pc:picChg chg="add mod">
          <ac:chgData name="Vasanth Gnanaseelan" userId="1f174462-d381-4eb9-b2cc-352e98af1c59" providerId="ADAL" clId="{EB9FC38D-A74D-4335-B722-B3AAA1B75E2C}" dt="2024-11-25T17:20:22.515" v="346" actId="14826"/>
          <ac:picMkLst>
            <pc:docMk/>
            <pc:sldMk cId="4154138469" sldId="335"/>
            <ac:picMk id="7" creationId="{2E177B1B-A51C-E6FB-3F4A-F17845831B98}"/>
          </ac:picMkLst>
        </pc:picChg>
      </pc:sldChg>
      <pc:sldChg chg="addSp delSp modSp new mod modClrScheme chgLayout">
        <pc:chgData name="Vasanth Gnanaseelan" userId="1f174462-d381-4eb9-b2cc-352e98af1c59" providerId="ADAL" clId="{EB9FC38D-A74D-4335-B722-B3AAA1B75E2C}" dt="2024-11-25T17:37:25.684" v="446" actId="478"/>
        <pc:sldMkLst>
          <pc:docMk/>
          <pc:sldMk cId="1481152558" sldId="336"/>
        </pc:sldMkLst>
        <pc:spChg chg="del">
          <ac:chgData name="Vasanth Gnanaseelan" userId="1f174462-d381-4eb9-b2cc-352e98af1c59" providerId="ADAL" clId="{EB9FC38D-A74D-4335-B722-B3AAA1B75E2C}" dt="2024-11-25T17:26:15.844" v="368" actId="931"/>
          <ac:spMkLst>
            <pc:docMk/>
            <pc:sldMk cId="1481152558" sldId="336"/>
            <ac:spMk id="2" creationId="{8EABC045-0CD5-5673-1461-B278FFF96F89}"/>
          </ac:spMkLst>
        </pc:spChg>
        <pc:spChg chg="del mod">
          <ac:chgData name="Vasanth Gnanaseelan" userId="1f174462-d381-4eb9-b2cc-352e98af1c59" providerId="ADAL" clId="{EB9FC38D-A74D-4335-B722-B3AAA1B75E2C}" dt="2024-11-25T17:35:16.544" v="435" actId="478"/>
          <ac:spMkLst>
            <pc:docMk/>
            <pc:sldMk cId="1481152558" sldId="336"/>
            <ac:spMk id="3" creationId="{A194DB7E-BF3D-F7BD-8412-6A3B8D6B582C}"/>
          </ac:spMkLst>
        </pc:spChg>
        <pc:spChg chg="del">
          <ac:chgData name="Vasanth Gnanaseelan" userId="1f174462-d381-4eb9-b2cc-352e98af1c59" providerId="ADAL" clId="{EB9FC38D-A74D-4335-B722-B3AAA1B75E2C}" dt="2024-11-25T17:24:49.973" v="363" actId="478"/>
          <ac:spMkLst>
            <pc:docMk/>
            <pc:sldMk cId="1481152558" sldId="336"/>
            <ac:spMk id="4" creationId="{BE30D9EF-7BF7-ECC6-C7F1-44743297BD59}"/>
          </ac:spMkLst>
        </pc:spChg>
        <pc:spChg chg="add del mod">
          <ac:chgData name="Vasanth Gnanaseelan" userId="1f174462-d381-4eb9-b2cc-352e98af1c59" providerId="ADAL" clId="{EB9FC38D-A74D-4335-B722-B3AAA1B75E2C}" dt="2024-11-25T17:33:18.245" v="415" actId="478"/>
          <ac:spMkLst>
            <pc:docMk/>
            <pc:sldMk cId="1481152558" sldId="336"/>
            <ac:spMk id="9" creationId="{FA804DDB-DFA2-62EE-3679-8B41793F5CFC}"/>
          </ac:spMkLst>
        </pc:spChg>
        <pc:spChg chg="add del mod">
          <ac:chgData name="Vasanth Gnanaseelan" userId="1f174462-d381-4eb9-b2cc-352e98af1c59" providerId="ADAL" clId="{EB9FC38D-A74D-4335-B722-B3AAA1B75E2C}" dt="2024-11-25T17:26:52.195" v="380" actId="478"/>
          <ac:spMkLst>
            <pc:docMk/>
            <pc:sldMk cId="1481152558" sldId="336"/>
            <ac:spMk id="11" creationId="{515358BE-FEF5-1E52-BC47-3F48EA09D6CF}"/>
          </ac:spMkLst>
        </pc:spChg>
        <pc:spChg chg="add del mod">
          <ac:chgData name="Vasanth Gnanaseelan" userId="1f174462-d381-4eb9-b2cc-352e98af1c59" providerId="ADAL" clId="{EB9FC38D-A74D-4335-B722-B3AAA1B75E2C}" dt="2024-11-25T17:31:47.265" v="399" actId="478"/>
          <ac:spMkLst>
            <pc:docMk/>
            <pc:sldMk cId="1481152558" sldId="336"/>
            <ac:spMk id="12" creationId="{83B9086D-2CBC-A14C-201E-6D25829C0695}"/>
          </ac:spMkLst>
        </pc:spChg>
        <pc:spChg chg="add del mod">
          <ac:chgData name="Vasanth Gnanaseelan" userId="1f174462-d381-4eb9-b2cc-352e98af1c59" providerId="ADAL" clId="{EB9FC38D-A74D-4335-B722-B3AAA1B75E2C}" dt="2024-11-25T17:37:25.684" v="446" actId="478"/>
          <ac:spMkLst>
            <pc:docMk/>
            <pc:sldMk cId="1481152558" sldId="336"/>
            <ac:spMk id="15" creationId="{D0E1F985-D6F6-37B3-7225-74AD425FF337}"/>
          </ac:spMkLst>
        </pc:spChg>
        <pc:spChg chg="add mod">
          <ac:chgData name="Vasanth Gnanaseelan" userId="1f174462-d381-4eb9-b2cc-352e98af1c59" providerId="ADAL" clId="{EB9FC38D-A74D-4335-B722-B3AAA1B75E2C}" dt="2024-11-25T17:36:14" v="445" actId="207"/>
          <ac:spMkLst>
            <pc:docMk/>
            <pc:sldMk cId="1481152558" sldId="336"/>
            <ac:spMk id="17" creationId="{AF0E05D9-A3BB-63CE-1443-DD8D5506AE50}"/>
          </ac:spMkLst>
        </pc:spChg>
        <pc:picChg chg="add del mod">
          <ac:chgData name="Vasanth Gnanaseelan" userId="1f174462-d381-4eb9-b2cc-352e98af1c59" providerId="ADAL" clId="{EB9FC38D-A74D-4335-B722-B3AAA1B75E2C}" dt="2024-11-25T17:31:29.214" v="396" actId="478"/>
          <ac:picMkLst>
            <pc:docMk/>
            <pc:sldMk cId="1481152558" sldId="336"/>
            <ac:picMk id="6" creationId="{798DEACF-0A0C-4223-63A3-05C45C92CFDD}"/>
          </ac:picMkLst>
        </pc:picChg>
        <pc:picChg chg="add mod">
          <ac:chgData name="Vasanth Gnanaseelan" userId="1f174462-d381-4eb9-b2cc-352e98af1c59" providerId="ADAL" clId="{EB9FC38D-A74D-4335-B722-B3AAA1B75E2C}" dt="2024-11-25T17:32:03.641" v="402" actId="14100"/>
          <ac:picMkLst>
            <pc:docMk/>
            <pc:sldMk cId="1481152558" sldId="336"/>
            <ac:picMk id="8" creationId="{7DCF8799-924F-87CE-1F4A-99DB8136DE09}"/>
          </ac:picMkLst>
        </pc:picChg>
        <pc:picChg chg="add mod">
          <ac:chgData name="Vasanth Gnanaseelan" userId="1f174462-d381-4eb9-b2cc-352e98af1c59" providerId="ADAL" clId="{EB9FC38D-A74D-4335-B722-B3AAA1B75E2C}" dt="2024-11-25T17:35:37.225" v="439" actId="14100"/>
          <ac:picMkLst>
            <pc:docMk/>
            <pc:sldMk cId="1481152558" sldId="336"/>
            <ac:picMk id="14" creationId="{CA9676C8-4426-E3C7-288E-E9F874F0D3B3}"/>
          </ac:picMkLst>
        </pc:picChg>
      </pc:sldChg>
      <pc:sldChg chg="modSp mod">
        <pc:chgData name="Vasanth Gnanaseelan" userId="1f174462-d381-4eb9-b2cc-352e98af1c59" providerId="ADAL" clId="{EB9FC38D-A74D-4335-B722-B3AAA1B75E2C}" dt="2024-11-25T17:57:42.214" v="477" actId="20577"/>
        <pc:sldMkLst>
          <pc:docMk/>
          <pc:sldMk cId="3506061914" sldId="337"/>
        </pc:sldMkLst>
        <pc:spChg chg="mod">
          <ac:chgData name="Vasanth Gnanaseelan" userId="1f174462-d381-4eb9-b2cc-352e98af1c59" providerId="ADAL" clId="{EB9FC38D-A74D-4335-B722-B3AAA1B75E2C}" dt="2024-11-25T17:57:42.214" v="477" actId="20577"/>
          <ac:spMkLst>
            <pc:docMk/>
            <pc:sldMk cId="3506061914" sldId="337"/>
            <ac:spMk id="9" creationId="{F75AB4D5-DC69-DC32-BF91-F451A9463C48}"/>
          </ac:spMkLst>
        </pc:spChg>
      </pc:sldChg>
      <pc:sldMasterChg chg="delSldLayout">
        <pc:chgData name="Vasanth Gnanaseelan" userId="1f174462-d381-4eb9-b2cc-352e98af1c59" providerId="ADAL" clId="{EB9FC38D-A74D-4335-B722-B3AAA1B75E2C}" dt="2024-11-25T17:05:55.038" v="326" actId="47"/>
        <pc:sldMasterMkLst>
          <pc:docMk/>
          <pc:sldMasterMk cId="0" sldId="2147483678"/>
        </pc:sldMasterMkLst>
        <pc:sldLayoutChg chg="del">
          <pc:chgData name="Vasanth Gnanaseelan" userId="1f174462-d381-4eb9-b2cc-352e98af1c59" providerId="ADAL" clId="{EB9FC38D-A74D-4335-B722-B3AAA1B75E2C}" dt="2024-11-25T17:05:55.038" v="326" actId="47"/>
          <pc:sldLayoutMkLst>
            <pc:docMk/>
            <pc:sldMasterMk cId="0" sldId="2147483678"/>
            <pc:sldLayoutMk cId="0" sldId="2147483674"/>
          </pc:sldLayoutMkLst>
        </pc:sldLayoutChg>
        <pc:sldLayoutChg chg="del">
          <pc:chgData name="Vasanth Gnanaseelan" userId="1f174462-d381-4eb9-b2cc-352e98af1c59" providerId="ADAL" clId="{EB9FC38D-A74D-4335-B722-B3AAA1B75E2C}" dt="2024-11-25T16:28:11.977" v="51" actId="47"/>
          <pc:sldLayoutMkLst>
            <pc:docMk/>
            <pc:sldMasterMk cId="0" sldId="2147483678"/>
            <pc:sldLayoutMk cId="0" sldId="2147483675"/>
          </pc:sldLayoutMkLst>
        </pc:sldLayoutChg>
        <pc:sldLayoutChg chg="del">
          <pc:chgData name="Vasanth Gnanaseelan" userId="1f174462-d381-4eb9-b2cc-352e98af1c59" providerId="ADAL" clId="{EB9FC38D-A74D-4335-B722-B3AAA1B75E2C}" dt="2024-11-25T16:28:21.668" v="56" actId="47"/>
          <pc:sldLayoutMkLst>
            <pc:docMk/>
            <pc:sldMasterMk cId="0" sldId="2147483678"/>
            <pc:sldLayoutMk cId="2297890164" sldId="2147483681"/>
          </pc:sldLayoutMkLst>
        </pc:sldLayoutChg>
      </pc:sldMasterChg>
    </pc:docChg>
  </pc:docChgLst>
  <pc:docChgLst>
    <pc:chgData name="Yi Cao" userId="b43ee440-b707-48b2-ae42-2ab2082b0b37" providerId="ADAL" clId="{2FF1B473-8524-B744-9E19-1AE9BAB0A232}"/>
    <pc:docChg chg="undo redo custSel addSld delSld modSld sldOrd">
      <pc:chgData name="Yi Cao" userId="b43ee440-b707-48b2-ae42-2ab2082b0b37" providerId="ADAL" clId="{2FF1B473-8524-B744-9E19-1AE9BAB0A232}" dt="2024-11-25T19:43:07.726" v="2154" actId="20577"/>
      <pc:docMkLst>
        <pc:docMk/>
      </pc:docMkLst>
      <pc:sldChg chg="modAnim">
        <pc:chgData name="Yi Cao" userId="b43ee440-b707-48b2-ae42-2ab2082b0b37" providerId="ADAL" clId="{2FF1B473-8524-B744-9E19-1AE9BAB0A232}" dt="2024-11-24T21:12:30.676" v="221"/>
        <pc:sldMkLst>
          <pc:docMk/>
          <pc:sldMk cId="0" sldId="256"/>
        </pc:sldMkLst>
      </pc:sldChg>
      <pc:sldChg chg="addSp delSp modSp mod delAnim modAnim">
        <pc:chgData name="Yi Cao" userId="b43ee440-b707-48b2-ae42-2ab2082b0b37" providerId="ADAL" clId="{2FF1B473-8524-B744-9E19-1AE9BAB0A232}" dt="2024-11-25T17:53:35.605" v="1836" actId="1076"/>
        <pc:sldMkLst>
          <pc:docMk/>
          <pc:sldMk cId="0" sldId="258"/>
        </pc:sldMkLst>
        <pc:spChg chg="mod topLvl">
          <ac:chgData name="Yi Cao" userId="b43ee440-b707-48b2-ae42-2ab2082b0b37" providerId="ADAL" clId="{2FF1B473-8524-B744-9E19-1AE9BAB0A232}" dt="2024-11-24T21:02:11.112" v="145" actId="1076"/>
          <ac:spMkLst>
            <pc:docMk/>
            <pc:sldMk cId="0" sldId="258"/>
            <ac:spMk id="3" creationId="{830AB1C0-D1BB-521F-E023-0281A9ECC660}"/>
          </ac:spMkLst>
        </pc:spChg>
        <pc:spChg chg="add mod">
          <ac:chgData name="Yi Cao" userId="b43ee440-b707-48b2-ae42-2ab2082b0b37" providerId="ADAL" clId="{2FF1B473-8524-B744-9E19-1AE9BAB0A232}" dt="2024-11-24T20:59:02.921" v="122" actId="1036"/>
          <ac:spMkLst>
            <pc:docMk/>
            <pc:sldMk cId="0" sldId="258"/>
            <ac:spMk id="4" creationId="{52CFAFB6-8157-6556-4903-C4608934280B}"/>
          </ac:spMkLst>
        </pc:spChg>
        <pc:spChg chg="mod topLvl">
          <ac:chgData name="Yi Cao" userId="b43ee440-b707-48b2-ae42-2ab2082b0b37" providerId="ADAL" clId="{2FF1B473-8524-B744-9E19-1AE9BAB0A232}" dt="2024-11-24T21:09:12.075" v="202" actId="1076"/>
          <ac:spMkLst>
            <pc:docMk/>
            <pc:sldMk cId="0" sldId="258"/>
            <ac:spMk id="5" creationId="{5414DF65-E3EE-1DD9-2436-9ECD9094D9F9}"/>
          </ac:spMkLst>
        </pc:spChg>
        <pc:spChg chg="add mod">
          <ac:chgData name="Yi Cao" userId="b43ee440-b707-48b2-ae42-2ab2082b0b37" providerId="ADAL" clId="{2FF1B473-8524-B744-9E19-1AE9BAB0A232}" dt="2024-11-24T21:10:39.669" v="217" actId="1076"/>
          <ac:spMkLst>
            <pc:docMk/>
            <pc:sldMk cId="0" sldId="258"/>
            <ac:spMk id="6" creationId="{AF4A9396-5329-FCC9-DE78-0EEEBEE6E940}"/>
          </ac:spMkLst>
        </pc:spChg>
        <pc:spChg chg="mod">
          <ac:chgData name="Yi Cao" userId="b43ee440-b707-48b2-ae42-2ab2082b0b37" providerId="ADAL" clId="{2FF1B473-8524-B744-9E19-1AE9BAB0A232}" dt="2024-11-25T17:53:35.605" v="1836" actId="1076"/>
          <ac:spMkLst>
            <pc:docMk/>
            <pc:sldMk cId="0" sldId="258"/>
            <ac:spMk id="7" creationId="{E21339BF-1200-420C-54D2-DBB755428084}"/>
          </ac:spMkLst>
        </pc:spChg>
        <pc:spChg chg="add mod">
          <ac:chgData name="Yi Cao" userId="b43ee440-b707-48b2-ae42-2ab2082b0b37" providerId="ADAL" clId="{2FF1B473-8524-B744-9E19-1AE9BAB0A232}" dt="2024-11-24T20:54:22.683" v="55" actId="20577"/>
          <ac:spMkLst>
            <pc:docMk/>
            <pc:sldMk cId="0" sldId="258"/>
            <ac:spMk id="8" creationId="{11A678EB-1926-2FEB-87F4-8B2B2DFDA7F2}"/>
          </ac:spMkLst>
        </pc:spChg>
        <pc:spChg chg="mod">
          <ac:chgData name="Yi Cao" userId="b43ee440-b707-48b2-ae42-2ab2082b0b37" providerId="ADAL" clId="{2FF1B473-8524-B744-9E19-1AE9BAB0A232}" dt="2024-11-25T17:53:16.618" v="1831" actId="1076"/>
          <ac:spMkLst>
            <pc:docMk/>
            <pc:sldMk cId="0" sldId="258"/>
            <ac:spMk id="9" creationId="{5483633D-2E39-5A63-23EE-79D6C6694C46}"/>
          </ac:spMkLst>
        </pc:spChg>
        <pc:spChg chg="add mod">
          <ac:chgData name="Yi Cao" userId="b43ee440-b707-48b2-ae42-2ab2082b0b37" providerId="ADAL" clId="{2FF1B473-8524-B744-9E19-1AE9BAB0A232}" dt="2024-11-24T21:12:45.541" v="222" actId="1076"/>
          <ac:spMkLst>
            <pc:docMk/>
            <pc:sldMk cId="0" sldId="258"/>
            <ac:spMk id="11" creationId="{E5586F0D-1975-54D8-5A19-EBDD01A518DA}"/>
          </ac:spMkLst>
        </pc:spChg>
        <pc:spChg chg="add del mod">
          <ac:chgData name="Yi Cao" userId="b43ee440-b707-48b2-ae42-2ab2082b0b37" providerId="ADAL" clId="{2FF1B473-8524-B744-9E19-1AE9BAB0A232}" dt="2024-11-24T20:56:12.404" v="68" actId="478"/>
          <ac:spMkLst>
            <pc:docMk/>
            <pc:sldMk cId="0" sldId="258"/>
            <ac:spMk id="13" creationId="{AEC546A7-BB7E-0F94-AED6-3E0462C12C0C}"/>
          </ac:spMkLst>
        </pc:spChg>
        <pc:spChg chg="add del mod">
          <ac:chgData name="Yi Cao" userId="b43ee440-b707-48b2-ae42-2ab2082b0b37" providerId="ADAL" clId="{2FF1B473-8524-B744-9E19-1AE9BAB0A232}" dt="2024-11-24T20:56:20.001" v="71" actId="478"/>
          <ac:spMkLst>
            <pc:docMk/>
            <pc:sldMk cId="0" sldId="258"/>
            <ac:spMk id="15" creationId="{FC070E40-2205-5D08-721C-19534C52BF03}"/>
          </ac:spMkLst>
        </pc:spChg>
        <pc:spChg chg="add mod">
          <ac:chgData name="Yi Cao" userId="b43ee440-b707-48b2-ae42-2ab2082b0b37" providerId="ADAL" clId="{2FF1B473-8524-B744-9E19-1AE9BAB0A232}" dt="2024-11-24T21:10:24.499" v="215" actId="1076"/>
          <ac:spMkLst>
            <pc:docMk/>
            <pc:sldMk cId="0" sldId="258"/>
            <ac:spMk id="17" creationId="{429FCB6C-C2E3-3EE4-D71B-48D08B77167A}"/>
          </ac:spMkLst>
        </pc:spChg>
        <pc:spChg chg="add del">
          <ac:chgData name="Yi Cao" userId="b43ee440-b707-48b2-ae42-2ab2082b0b37" providerId="ADAL" clId="{2FF1B473-8524-B744-9E19-1AE9BAB0A232}" dt="2024-11-24T20:56:48.892" v="77" actId="22"/>
          <ac:spMkLst>
            <pc:docMk/>
            <pc:sldMk cId="0" sldId="258"/>
            <ac:spMk id="19" creationId="{946B4640-5D0E-3036-528B-AD53D2420BC5}"/>
          </ac:spMkLst>
        </pc:spChg>
        <pc:spChg chg="add mod">
          <ac:chgData name="Yi Cao" userId="b43ee440-b707-48b2-ae42-2ab2082b0b37" providerId="ADAL" clId="{2FF1B473-8524-B744-9E19-1AE9BAB0A232}" dt="2024-11-24T21:10:48.844" v="218" actId="1076"/>
          <ac:spMkLst>
            <pc:docMk/>
            <pc:sldMk cId="0" sldId="258"/>
            <ac:spMk id="21" creationId="{1AE8033F-276B-4C20-E7A9-894C4A0B5132}"/>
          </ac:spMkLst>
        </pc:spChg>
        <pc:spChg chg="add mod">
          <ac:chgData name="Yi Cao" userId="b43ee440-b707-48b2-ae42-2ab2082b0b37" providerId="ADAL" clId="{2FF1B473-8524-B744-9E19-1AE9BAB0A232}" dt="2024-11-24T21:00:26.843" v="132" actId="465"/>
          <ac:spMkLst>
            <pc:docMk/>
            <pc:sldMk cId="0" sldId="258"/>
            <ac:spMk id="22" creationId="{578799B6-51A2-1FE8-63D6-AFE25DFDA49C}"/>
          </ac:spMkLst>
        </pc:spChg>
        <pc:spChg chg="add del mod">
          <ac:chgData name="Yi Cao" userId="b43ee440-b707-48b2-ae42-2ab2082b0b37" providerId="ADAL" clId="{2FF1B473-8524-B744-9E19-1AE9BAB0A232}" dt="2024-11-24T20:58:42.945" v="101" actId="478"/>
          <ac:spMkLst>
            <pc:docMk/>
            <pc:sldMk cId="0" sldId="258"/>
            <ac:spMk id="24" creationId="{E179C9EB-270B-E834-7141-FB2604C5929B}"/>
          </ac:spMkLst>
        </pc:spChg>
        <pc:spChg chg="del mod">
          <ac:chgData name="Yi Cao" userId="b43ee440-b707-48b2-ae42-2ab2082b0b37" providerId="ADAL" clId="{2FF1B473-8524-B744-9E19-1AE9BAB0A232}" dt="2024-11-24T20:58:39.342" v="100" actId="478"/>
          <ac:spMkLst>
            <pc:docMk/>
            <pc:sldMk cId="0" sldId="258"/>
            <ac:spMk id="1409" creationId="{00000000-0000-0000-0000-000000000000}"/>
          </ac:spMkLst>
        </pc:spChg>
        <pc:spChg chg="mod">
          <ac:chgData name="Yi Cao" userId="b43ee440-b707-48b2-ae42-2ab2082b0b37" providerId="ADAL" clId="{2FF1B473-8524-B744-9E19-1AE9BAB0A232}" dt="2024-11-24T21:01:37.179" v="142" actId="12788"/>
          <ac:spMkLst>
            <pc:docMk/>
            <pc:sldMk cId="0" sldId="258"/>
            <ac:spMk id="1411" creationId="{00000000-0000-0000-0000-000000000000}"/>
          </ac:spMkLst>
        </pc:spChg>
        <pc:spChg chg="mod">
          <ac:chgData name="Yi Cao" userId="b43ee440-b707-48b2-ae42-2ab2082b0b37" providerId="ADAL" clId="{2FF1B473-8524-B744-9E19-1AE9BAB0A232}" dt="2024-11-24T21:01:52.304" v="144" actId="554"/>
          <ac:spMkLst>
            <pc:docMk/>
            <pc:sldMk cId="0" sldId="258"/>
            <ac:spMk id="1412" creationId="{00000000-0000-0000-0000-000000000000}"/>
          </ac:spMkLst>
        </pc:spChg>
        <pc:spChg chg="mod">
          <ac:chgData name="Yi Cao" userId="b43ee440-b707-48b2-ae42-2ab2082b0b37" providerId="ADAL" clId="{2FF1B473-8524-B744-9E19-1AE9BAB0A232}" dt="2024-11-24T21:00:26.843" v="132" actId="465"/>
          <ac:spMkLst>
            <pc:docMk/>
            <pc:sldMk cId="0" sldId="258"/>
            <ac:spMk id="1416" creationId="{00000000-0000-0000-0000-000000000000}"/>
          </ac:spMkLst>
        </pc:spChg>
        <pc:spChg chg="mod">
          <ac:chgData name="Yi Cao" userId="b43ee440-b707-48b2-ae42-2ab2082b0b37" providerId="ADAL" clId="{2FF1B473-8524-B744-9E19-1AE9BAB0A232}" dt="2024-11-24T21:04:40.958" v="162" actId="1076"/>
          <ac:spMkLst>
            <pc:docMk/>
            <pc:sldMk cId="0" sldId="258"/>
            <ac:spMk id="1417" creationId="{00000000-0000-0000-0000-000000000000}"/>
          </ac:spMkLst>
        </pc:spChg>
        <pc:spChg chg="mod">
          <ac:chgData name="Yi Cao" userId="b43ee440-b707-48b2-ae42-2ab2082b0b37" providerId="ADAL" clId="{2FF1B473-8524-B744-9E19-1AE9BAB0A232}" dt="2024-11-24T21:08:29.648" v="195" actId="108"/>
          <ac:spMkLst>
            <pc:docMk/>
            <pc:sldMk cId="0" sldId="258"/>
            <ac:spMk id="1418" creationId="{00000000-0000-0000-0000-000000000000}"/>
          </ac:spMkLst>
        </pc:spChg>
        <pc:spChg chg="mod">
          <ac:chgData name="Yi Cao" userId="b43ee440-b707-48b2-ae42-2ab2082b0b37" providerId="ADAL" clId="{2FF1B473-8524-B744-9E19-1AE9BAB0A232}" dt="2024-11-25T17:53:19.623" v="1835" actId="20577"/>
          <ac:spMkLst>
            <pc:docMk/>
            <pc:sldMk cId="0" sldId="258"/>
            <ac:spMk id="1420" creationId="{00000000-0000-0000-0000-000000000000}"/>
          </ac:spMkLst>
        </pc:spChg>
        <pc:spChg chg="mod">
          <ac:chgData name="Yi Cao" userId="b43ee440-b707-48b2-ae42-2ab2082b0b37" providerId="ADAL" clId="{2FF1B473-8524-B744-9E19-1AE9BAB0A232}" dt="2024-11-24T21:04:46.634" v="163" actId="1076"/>
          <ac:spMkLst>
            <pc:docMk/>
            <pc:sldMk cId="0" sldId="258"/>
            <ac:spMk id="1422" creationId="{00000000-0000-0000-0000-000000000000}"/>
          </ac:spMkLst>
        </pc:spChg>
        <pc:grpChg chg="add del mod">
          <ac:chgData name="Yi Cao" userId="b43ee440-b707-48b2-ae42-2ab2082b0b37" providerId="ADAL" clId="{2FF1B473-8524-B744-9E19-1AE9BAB0A232}" dt="2024-11-24T21:00:42.479" v="135" actId="165"/>
          <ac:grpSpMkLst>
            <pc:docMk/>
            <pc:sldMk cId="0" sldId="258"/>
            <ac:grpSpMk id="2" creationId="{C8B88C29-7A6E-E101-4A02-E1B1C417350D}"/>
          </ac:grpSpMkLst>
        </pc:grpChg>
      </pc:sldChg>
      <pc:sldChg chg="mod modShow">
        <pc:chgData name="Yi Cao" userId="b43ee440-b707-48b2-ae42-2ab2082b0b37" providerId="ADAL" clId="{2FF1B473-8524-B744-9E19-1AE9BAB0A232}" dt="2024-11-24T20:34:57.232" v="0" actId="729"/>
        <pc:sldMkLst>
          <pc:docMk/>
          <pc:sldMk cId="0" sldId="260"/>
        </pc:sldMkLst>
      </pc:sldChg>
      <pc:sldChg chg="modSp mod">
        <pc:chgData name="Yi Cao" userId="b43ee440-b707-48b2-ae42-2ab2082b0b37" providerId="ADAL" clId="{2FF1B473-8524-B744-9E19-1AE9BAB0A232}" dt="2024-11-24T22:00:51.116" v="494" actId="20577"/>
        <pc:sldMkLst>
          <pc:docMk/>
          <pc:sldMk cId="0" sldId="262"/>
        </pc:sldMkLst>
        <pc:spChg chg="mod">
          <ac:chgData name="Yi Cao" userId="b43ee440-b707-48b2-ae42-2ab2082b0b37" providerId="ADAL" clId="{2FF1B473-8524-B744-9E19-1AE9BAB0A232}" dt="2024-11-24T22:00:51.116" v="494" actId="20577"/>
          <ac:spMkLst>
            <pc:docMk/>
            <pc:sldMk cId="0" sldId="262"/>
            <ac:spMk id="1453" creationId="{00000000-0000-0000-0000-000000000000}"/>
          </ac:spMkLst>
        </pc:spChg>
        <pc:picChg chg="mod">
          <ac:chgData name="Yi Cao" userId="b43ee440-b707-48b2-ae42-2ab2082b0b37" providerId="ADAL" clId="{2FF1B473-8524-B744-9E19-1AE9BAB0A232}" dt="2024-11-24T22:00:43.741" v="492" actId="1076"/>
          <ac:picMkLst>
            <pc:docMk/>
            <pc:sldMk cId="0" sldId="262"/>
            <ac:picMk id="4" creationId="{AF8B0903-613A-826E-52EE-1AF3C81343F8}"/>
          </ac:picMkLst>
        </pc:picChg>
      </pc:sldChg>
      <pc:sldChg chg="modSp del mod">
        <pc:chgData name="Yi Cao" userId="b43ee440-b707-48b2-ae42-2ab2082b0b37" providerId="ADAL" clId="{2FF1B473-8524-B744-9E19-1AE9BAB0A232}" dt="2024-11-25T18:14:08.323" v="1976" actId="2696"/>
        <pc:sldMkLst>
          <pc:docMk/>
          <pc:sldMk cId="0" sldId="263"/>
        </pc:sldMkLst>
        <pc:spChg chg="mod">
          <ac:chgData name="Yi Cao" userId="b43ee440-b707-48b2-ae42-2ab2082b0b37" providerId="ADAL" clId="{2FF1B473-8524-B744-9E19-1AE9BAB0A232}" dt="2024-11-24T22:28:33.422" v="554" actId="20577"/>
          <ac:spMkLst>
            <pc:docMk/>
            <pc:sldMk cId="0" sldId="263"/>
            <ac:spMk id="1461" creationId="{00000000-0000-0000-0000-000000000000}"/>
          </ac:spMkLst>
        </pc:spChg>
      </pc:sldChg>
      <pc:sldChg chg="modSp mod ord">
        <pc:chgData name="Yi Cao" userId="b43ee440-b707-48b2-ae42-2ab2082b0b37" providerId="ADAL" clId="{2FF1B473-8524-B744-9E19-1AE9BAB0A232}" dt="2024-11-25T18:51:10.339" v="2078" actId="20578"/>
        <pc:sldMkLst>
          <pc:docMk/>
          <pc:sldMk cId="0" sldId="264"/>
        </pc:sldMkLst>
        <pc:spChg chg="mod">
          <ac:chgData name="Yi Cao" userId="b43ee440-b707-48b2-ae42-2ab2082b0b37" providerId="ADAL" clId="{2FF1B473-8524-B744-9E19-1AE9BAB0A232}" dt="2024-11-25T18:51:02.838" v="2076" actId="20577"/>
          <ac:spMkLst>
            <pc:docMk/>
            <pc:sldMk cId="0" sldId="264"/>
            <ac:spMk id="11" creationId="{EF338E41-DAE2-ABFF-C0F9-5A062D178E12}"/>
          </ac:spMkLst>
        </pc:spChg>
      </pc:sldChg>
      <pc:sldChg chg="modSp mod">
        <pc:chgData name="Yi Cao" userId="b43ee440-b707-48b2-ae42-2ab2082b0b37" providerId="ADAL" clId="{2FF1B473-8524-B744-9E19-1AE9BAB0A232}" dt="2024-11-25T18:07:37.681" v="1974" actId="1076"/>
        <pc:sldMkLst>
          <pc:docMk/>
          <pc:sldMk cId="0" sldId="266"/>
        </pc:sldMkLst>
        <pc:spChg chg="mod">
          <ac:chgData name="Yi Cao" userId="b43ee440-b707-48b2-ae42-2ab2082b0b37" providerId="ADAL" clId="{2FF1B473-8524-B744-9E19-1AE9BAB0A232}" dt="2024-11-25T18:07:37.681" v="1974" actId="1076"/>
          <ac:spMkLst>
            <pc:docMk/>
            <pc:sldMk cId="0" sldId="266"/>
            <ac:spMk id="4" creationId="{BE9D2979-A1D8-6355-EE06-CB44DB0850EF}"/>
          </ac:spMkLst>
        </pc:spChg>
        <pc:spChg chg="mod">
          <ac:chgData name="Yi Cao" userId="b43ee440-b707-48b2-ae42-2ab2082b0b37" providerId="ADAL" clId="{2FF1B473-8524-B744-9E19-1AE9BAB0A232}" dt="2024-11-25T00:35:37.120" v="592" actId="20577"/>
          <ac:spMkLst>
            <pc:docMk/>
            <pc:sldMk cId="0" sldId="266"/>
            <ac:spMk id="23" creationId="{6FC35EA2-8F69-B2DE-DCC7-48D0964271D4}"/>
          </ac:spMkLst>
        </pc:spChg>
      </pc:sldChg>
      <pc:sldChg chg="addSp delSp modSp mod modClrScheme delDesignElem chgLayout">
        <pc:chgData name="Yi Cao" userId="b43ee440-b707-48b2-ae42-2ab2082b0b37" providerId="ADAL" clId="{2FF1B473-8524-B744-9E19-1AE9BAB0A232}" dt="2024-11-25T17:58:51.149" v="1898" actId="113"/>
        <pc:sldMkLst>
          <pc:docMk/>
          <pc:sldMk cId="2551590562" sldId="269"/>
        </pc:sldMkLst>
        <pc:spChg chg="add mod">
          <ac:chgData name="Yi Cao" userId="b43ee440-b707-48b2-ae42-2ab2082b0b37" providerId="ADAL" clId="{2FF1B473-8524-B744-9E19-1AE9BAB0A232}" dt="2024-11-25T17:56:09.992" v="1873" actId="20577"/>
          <ac:spMkLst>
            <pc:docMk/>
            <pc:sldMk cId="2551590562" sldId="269"/>
            <ac:spMk id="2" creationId="{5736D270-A471-ED16-740D-C138C190B444}"/>
          </ac:spMkLst>
        </pc:spChg>
        <pc:spChg chg="del">
          <ac:chgData name="Yi Cao" userId="b43ee440-b707-48b2-ae42-2ab2082b0b37" providerId="ADAL" clId="{2FF1B473-8524-B744-9E19-1AE9BAB0A232}" dt="2024-11-25T17:56:07.034" v="1870" actId="478"/>
          <ac:spMkLst>
            <pc:docMk/>
            <pc:sldMk cId="2551590562" sldId="269"/>
            <ac:spMk id="3" creationId="{BB4A8C09-3487-EF37-E17B-15EBFF553BA2}"/>
          </ac:spMkLst>
        </pc:spChg>
        <pc:spChg chg="add del mod ord">
          <ac:chgData name="Yi Cao" userId="b43ee440-b707-48b2-ae42-2ab2082b0b37" providerId="ADAL" clId="{2FF1B473-8524-B744-9E19-1AE9BAB0A232}" dt="2024-11-25T17:58:03.238" v="1883" actId="700"/>
          <ac:spMkLst>
            <pc:docMk/>
            <pc:sldMk cId="2551590562" sldId="269"/>
            <ac:spMk id="4" creationId="{678C16C3-F3F7-F023-8BAF-582A55AAFD6A}"/>
          </ac:spMkLst>
        </pc:spChg>
        <pc:spChg chg="add mod">
          <ac:chgData name="Yi Cao" userId="b43ee440-b707-48b2-ae42-2ab2082b0b37" providerId="ADAL" clId="{2FF1B473-8524-B744-9E19-1AE9BAB0A232}" dt="2024-11-25T17:58:05.706" v="1884"/>
          <ac:spMkLst>
            <pc:docMk/>
            <pc:sldMk cId="2551590562" sldId="269"/>
            <ac:spMk id="5" creationId="{5BFDBF36-E976-7F42-1263-629B80A23642}"/>
          </ac:spMkLst>
        </pc:spChg>
        <pc:spChg chg="add del">
          <ac:chgData name="Yi Cao" userId="b43ee440-b707-48b2-ae42-2ab2082b0b37" providerId="ADAL" clId="{2FF1B473-8524-B744-9E19-1AE9BAB0A232}" dt="2024-11-25T17:58:03.238" v="1883" actId="700"/>
          <ac:spMkLst>
            <pc:docMk/>
            <pc:sldMk cId="2551590562" sldId="269"/>
            <ac:spMk id="19" creationId="{B50AB553-2A96-4A92-96F2-93548E096954}"/>
          </ac:spMkLst>
        </pc:spChg>
        <pc:graphicFrameChg chg="mod ord modGraphic">
          <ac:chgData name="Yi Cao" userId="b43ee440-b707-48b2-ae42-2ab2082b0b37" providerId="ADAL" clId="{2FF1B473-8524-B744-9E19-1AE9BAB0A232}" dt="2024-11-25T17:58:51.149" v="1898" actId="113"/>
          <ac:graphicFrameMkLst>
            <pc:docMk/>
            <pc:sldMk cId="2551590562" sldId="269"/>
            <ac:graphicFrameMk id="14" creationId="{6C754453-E471-9C3B-28CE-B533BECDE702}"/>
          </ac:graphicFrameMkLst>
        </pc:graphicFrameChg>
      </pc:sldChg>
      <pc:sldChg chg="addSp delSp modSp mod modClrScheme delDesignElem chgLayout">
        <pc:chgData name="Yi Cao" userId="b43ee440-b707-48b2-ae42-2ab2082b0b37" providerId="ADAL" clId="{2FF1B473-8524-B744-9E19-1AE9BAB0A232}" dt="2024-11-25T18:06:35.647" v="1970"/>
        <pc:sldMkLst>
          <pc:docMk/>
          <pc:sldMk cId="3003591457" sldId="270"/>
        </pc:sldMkLst>
        <pc:spChg chg="add mod">
          <ac:chgData name="Yi Cao" userId="b43ee440-b707-48b2-ae42-2ab2082b0b37" providerId="ADAL" clId="{2FF1B473-8524-B744-9E19-1AE9BAB0A232}" dt="2024-11-25T17:54:52.378" v="1839" actId="1076"/>
          <ac:spMkLst>
            <pc:docMk/>
            <pc:sldMk cId="3003591457" sldId="270"/>
            <ac:spMk id="2" creationId="{CA9F5B2D-C93C-6DD8-D834-7E15293F8D17}"/>
          </ac:spMkLst>
        </pc:spChg>
        <pc:spChg chg="mod ord">
          <ac:chgData name="Yi Cao" userId="b43ee440-b707-48b2-ae42-2ab2082b0b37" providerId="ADAL" clId="{2FF1B473-8524-B744-9E19-1AE9BAB0A232}" dt="2024-11-25T18:06:30.380" v="1967" actId="5793"/>
          <ac:spMkLst>
            <pc:docMk/>
            <pc:sldMk cId="3003591457" sldId="270"/>
            <ac:spMk id="3" creationId="{7FCC6450-68D7-4610-A62F-60CCEB268DAB}"/>
          </ac:spMkLst>
        </pc:spChg>
        <pc:spChg chg="add mod">
          <ac:chgData name="Yi Cao" userId="b43ee440-b707-48b2-ae42-2ab2082b0b37" providerId="ADAL" clId="{2FF1B473-8524-B744-9E19-1AE9BAB0A232}" dt="2024-11-25T17:54:55.792" v="1840"/>
          <ac:spMkLst>
            <pc:docMk/>
            <pc:sldMk cId="3003591457" sldId="270"/>
            <ac:spMk id="5" creationId="{C7B3ED9C-811E-34CA-9168-7675876BE150}"/>
          </ac:spMkLst>
        </pc:spChg>
        <pc:spChg chg="add del mod">
          <ac:chgData name="Yi Cao" userId="b43ee440-b707-48b2-ae42-2ab2082b0b37" providerId="ADAL" clId="{2FF1B473-8524-B744-9E19-1AE9BAB0A232}" dt="2024-11-25T17:55:53.660" v="1869" actId="478"/>
          <ac:spMkLst>
            <pc:docMk/>
            <pc:sldMk cId="3003591457" sldId="270"/>
            <ac:spMk id="6" creationId="{AEB0FF54-187D-0DC4-112E-13917E15D1F3}"/>
          </ac:spMkLst>
        </pc:spChg>
        <pc:spChg chg="mod">
          <ac:chgData name="Yi Cao" userId="b43ee440-b707-48b2-ae42-2ab2082b0b37" providerId="ADAL" clId="{2FF1B473-8524-B744-9E19-1AE9BAB0A232}" dt="2024-11-25T17:55:50.784" v="1868" actId="20577"/>
          <ac:spMkLst>
            <pc:docMk/>
            <pc:sldMk cId="3003591457" sldId="270"/>
            <ac:spMk id="7" creationId="{3CBEB15A-8632-1419-662F-4E31792331DA}"/>
          </ac:spMkLst>
        </pc:spChg>
        <pc:spChg chg="add del mod">
          <ac:chgData name="Yi Cao" userId="b43ee440-b707-48b2-ae42-2ab2082b0b37" providerId="ADAL" clId="{2FF1B473-8524-B744-9E19-1AE9BAB0A232}" dt="2024-11-25T18:06:04.582" v="1963" actId="478"/>
          <ac:spMkLst>
            <pc:docMk/>
            <pc:sldMk cId="3003591457" sldId="270"/>
            <ac:spMk id="9" creationId="{7912C32A-6EF7-B15D-F91B-CF7B5ECE25DF}"/>
          </ac:spMkLst>
        </pc:spChg>
        <pc:spChg chg="add del mod">
          <ac:chgData name="Yi Cao" userId="b43ee440-b707-48b2-ae42-2ab2082b0b37" providerId="ADAL" clId="{2FF1B473-8524-B744-9E19-1AE9BAB0A232}" dt="2024-11-25T18:06:35.647" v="1970"/>
          <ac:spMkLst>
            <pc:docMk/>
            <pc:sldMk cId="3003591457" sldId="270"/>
            <ac:spMk id="10" creationId="{C4BEFE81-7593-75D6-6FAF-A474F927973E}"/>
          </ac:spMkLst>
        </pc:spChg>
        <pc:spChg chg="add del mod ord">
          <ac:chgData name="Yi Cao" userId="b43ee440-b707-48b2-ae42-2ab2082b0b37" providerId="ADAL" clId="{2FF1B473-8524-B744-9E19-1AE9BAB0A232}" dt="2024-11-25T18:06:34.027" v="1968" actId="478"/>
          <ac:spMkLst>
            <pc:docMk/>
            <pc:sldMk cId="3003591457" sldId="270"/>
            <ac:spMk id="11" creationId="{660955CA-C78A-48DC-9D52-BC385D6D17FE}"/>
          </ac:spMkLst>
        </pc:spChg>
        <pc:grpChg chg="add del">
          <ac:chgData name="Yi Cao" userId="b43ee440-b707-48b2-ae42-2ab2082b0b37" providerId="ADAL" clId="{2FF1B473-8524-B744-9E19-1AE9BAB0A232}" dt="2024-11-25T18:06:18.870" v="1965" actId="700"/>
          <ac:grpSpMkLst>
            <pc:docMk/>
            <pc:sldMk cId="3003591457" sldId="270"/>
            <ac:grpSpMk id="18" creationId="{6258F736-B256-8039-9DC6-F4E49A5C5AD5}"/>
          </ac:grpSpMkLst>
        </pc:grpChg>
        <pc:picChg chg="mod">
          <ac:chgData name="Yi Cao" userId="b43ee440-b707-48b2-ae42-2ab2082b0b37" providerId="ADAL" clId="{2FF1B473-8524-B744-9E19-1AE9BAB0A232}" dt="2024-11-25T18:05:55.978" v="1961" actId="1076"/>
          <ac:picMkLst>
            <pc:docMk/>
            <pc:sldMk cId="3003591457" sldId="270"/>
            <ac:picMk id="4" creationId="{020D262D-8809-25F5-2A38-2AAA79BCD020}"/>
          </ac:picMkLst>
        </pc:picChg>
      </pc:sldChg>
      <pc:sldChg chg="modSp mod">
        <pc:chgData name="Yi Cao" userId="b43ee440-b707-48b2-ae42-2ab2082b0b37" providerId="ADAL" clId="{2FF1B473-8524-B744-9E19-1AE9BAB0A232}" dt="2024-11-24T21:59:19.113" v="436" actId="1076"/>
        <pc:sldMkLst>
          <pc:docMk/>
          <pc:sldMk cId="1969172071" sldId="309"/>
        </pc:sldMkLst>
        <pc:spChg chg="mod">
          <ac:chgData name="Yi Cao" userId="b43ee440-b707-48b2-ae42-2ab2082b0b37" providerId="ADAL" clId="{2FF1B473-8524-B744-9E19-1AE9BAB0A232}" dt="2024-11-24T21:59:12.808" v="433" actId="404"/>
          <ac:spMkLst>
            <pc:docMk/>
            <pc:sldMk cId="1969172071" sldId="309"/>
            <ac:spMk id="1427" creationId="{19A11624-C640-8C4D-37FB-E1BF514D2A4C}"/>
          </ac:spMkLst>
        </pc:spChg>
        <pc:spChg chg="mod">
          <ac:chgData name="Yi Cao" userId="b43ee440-b707-48b2-ae42-2ab2082b0b37" providerId="ADAL" clId="{2FF1B473-8524-B744-9E19-1AE9BAB0A232}" dt="2024-11-24T21:58:55.496" v="429" actId="1076"/>
          <ac:spMkLst>
            <pc:docMk/>
            <pc:sldMk cId="1969172071" sldId="309"/>
            <ac:spMk id="1429" creationId="{89151D48-CAB3-CEC7-720E-48171EF37DB3}"/>
          </ac:spMkLst>
        </pc:spChg>
        <pc:picChg chg="mod">
          <ac:chgData name="Yi Cao" userId="b43ee440-b707-48b2-ae42-2ab2082b0b37" providerId="ADAL" clId="{2FF1B473-8524-B744-9E19-1AE9BAB0A232}" dt="2024-11-24T21:59:19.113" v="436" actId="1076"/>
          <ac:picMkLst>
            <pc:docMk/>
            <pc:sldMk cId="1969172071" sldId="309"/>
            <ac:picMk id="3" creationId="{F9661B48-910F-B6C9-C3F3-BBFAA4C93182}"/>
          </ac:picMkLst>
        </pc:picChg>
      </pc:sldChg>
      <pc:sldChg chg="modSp mod">
        <pc:chgData name="Yi Cao" userId="b43ee440-b707-48b2-ae42-2ab2082b0b37" providerId="ADAL" clId="{2FF1B473-8524-B744-9E19-1AE9BAB0A232}" dt="2024-11-25T18:12:32.506" v="1975" actId="255"/>
        <pc:sldMkLst>
          <pc:docMk/>
          <pc:sldMk cId="483221485" sldId="311"/>
        </pc:sldMkLst>
        <pc:spChg chg="mod">
          <ac:chgData name="Yi Cao" userId="b43ee440-b707-48b2-ae42-2ab2082b0b37" providerId="ADAL" clId="{2FF1B473-8524-B744-9E19-1AE9BAB0A232}" dt="2024-11-25T18:12:32.506" v="1975" actId="255"/>
          <ac:spMkLst>
            <pc:docMk/>
            <pc:sldMk cId="483221485" sldId="311"/>
            <ac:spMk id="14" creationId="{D76476B6-BBE7-800D-B01C-AD43E2E2C033}"/>
          </ac:spMkLst>
        </pc:spChg>
      </pc:sldChg>
      <pc:sldChg chg="modSp mod">
        <pc:chgData name="Yi Cao" userId="b43ee440-b707-48b2-ae42-2ab2082b0b37" providerId="ADAL" clId="{2FF1B473-8524-B744-9E19-1AE9BAB0A232}" dt="2024-11-25T19:23:14.949" v="2090" actId="1076"/>
        <pc:sldMkLst>
          <pc:docMk/>
          <pc:sldMk cId="2743966143" sldId="312"/>
        </pc:sldMkLst>
        <pc:spChg chg="mod">
          <ac:chgData name="Yi Cao" userId="b43ee440-b707-48b2-ae42-2ab2082b0b37" providerId="ADAL" clId="{2FF1B473-8524-B744-9E19-1AE9BAB0A232}" dt="2024-11-25T19:23:14.949" v="2090" actId="1076"/>
          <ac:spMkLst>
            <pc:docMk/>
            <pc:sldMk cId="2743966143" sldId="312"/>
            <ac:spMk id="14" creationId="{8321FE12-13FC-BC46-D0D4-461FD44BCE3B}"/>
          </ac:spMkLst>
        </pc:spChg>
      </pc:sldChg>
      <pc:sldChg chg="mod modShow">
        <pc:chgData name="Yi Cao" userId="b43ee440-b707-48b2-ae42-2ab2082b0b37" providerId="ADAL" clId="{2FF1B473-8524-B744-9E19-1AE9BAB0A232}" dt="2024-11-25T18:48:00.668" v="1997" actId="729"/>
        <pc:sldMkLst>
          <pc:docMk/>
          <pc:sldMk cId="54860981" sldId="313"/>
        </pc:sldMkLst>
      </pc:sldChg>
      <pc:sldChg chg="modSp mod ord modShow">
        <pc:chgData name="Yi Cao" userId="b43ee440-b707-48b2-ae42-2ab2082b0b37" providerId="ADAL" clId="{2FF1B473-8524-B744-9E19-1AE9BAB0A232}" dt="2024-11-25T18:52:25.709" v="2080" actId="729"/>
        <pc:sldMkLst>
          <pc:docMk/>
          <pc:sldMk cId="2925540230" sldId="315"/>
        </pc:sldMkLst>
        <pc:spChg chg="mod">
          <ac:chgData name="Yi Cao" userId="b43ee440-b707-48b2-ae42-2ab2082b0b37" providerId="ADAL" clId="{2FF1B473-8524-B744-9E19-1AE9BAB0A232}" dt="2024-11-25T18:15:34.333" v="1982" actId="14100"/>
          <ac:spMkLst>
            <pc:docMk/>
            <pc:sldMk cId="2925540230" sldId="315"/>
            <ac:spMk id="14" creationId="{86029BF0-FF4F-E1B6-F359-33454D88B469}"/>
          </ac:spMkLst>
        </pc:spChg>
        <pc:picChg chg="mod">
          <ac:chgData name="Yi Cao" userId="b43ee440-b707-48b2-ae42-2ab2082b0b37" providerId="ADAL" clId="{2FF1B473-8524-B744-9E19-1AE9BAB0A232}" dt="2024-11-24T22:19:44.548" v="533" actId="1076"/>
          <ac:picMkLst>
            <pc:docMk/>
            <pc:sldMk cId="2925540230" sldId="315"/>
            <ac:picMk id="3" creationId="{5F6AF52A-7B99-F032-184A-30270347E11E}"/>
          </ac:picMkLst>
        </pc:picChg>
      </pc:sldChg>
      <pc:sldChg chg="modSp mod">
        <pc:chgData name="Yi Cao" userId="b43ee440-b707-48b2-ae42-2ab2082b0b37" providerId="ADAL" clId="{2FF1B473-8524-B744-9E19-1AE9BAB0A232}" dt="2024-11-25T19:43:07.726" v="2154" actId="20577"/>
        <pc:sldMkLst>
          <pc:docMk/>
          <pc:sldMk cId="2089008521" sldId="316"/>
        </pc:sldMkLst>
        <pc:spChg chg="mod">
          <ac:chgData name="Yi Cao" userId="b43ee440-b707-48b2-ae42-2ab2082b0b37" providerId="ADAL" clId="{2FF1B473-8524-B744-9E19-1AE9BAB0A232}" dt="2024-11-25T19:43:07.726" v="2154" actId="20577"/>
          <ac:spMkLst>
            <pc:docMk/>
            <pc:sldMk cId="2089008521" sldId="316"/>
            <ac:spMk id="13" creationId="{3E34C9D1-967B-D950-B48D-EF275F5DD41C}"/>
          </ac:spMkLst>
        </pc:spChg>
        <pc:spChg chg="mod">
          <ac:chgData name="Yi Cao" userId="b43ee440-b707-48b2-ae42-2ab2082b0b37" providerId="ADAL" clId="{2FF1B473-8524-B744-9E19-1AE9BAB0A232}" dt="2024-11-24T22:19:14.550" v="528" actId="120"/>
          <ac:spMkLst>
            <pc:docMk/>
            <pc:sldMk cId="2089008521" sldId="316"/>
            <ac:spMk id="14" creationId="{37CE02E6-91D3-BC29-AE34-84AC7862B74D}"/>
          </ac:spMkLst>
        </pc:spChg>
        <pc:picChg chg="mod">
          <ac:chgData name="Yi Cao" userId="b43ee440-b707-48b2-ae42-2ab2082b0b37" providerId="ADAL" clId="{2FF1B473-8524-B744-9E19-1AE9BAB0A232}" dt="2024-11-25T18:52:58.307" v="2082" actId="14100"/>
          <ac:picMkLst>
            <pc:docMk/>
            <pc:sldMk cId="2089008521" sldId="316"/>
            <ac:picMk id="3" creationId="{D1FE444B-0B86-70DB-A2AB-1EE0DAFA1EEA}"/>
          </ac:picMkLst>
        </pc:picChg>
      </pc:sldChg>
      <pc:sldChg chg="del">
        <pc:chgData name="Yi Cao" userId="b43ee440-b707-48b2-ae42-2ab2082b0b37" providerId="ADAL" clId="{2FF1B473-8524-B744-9E19-1AE9BAB0A232}" dt="2024-11-25T17:09:16.818" v="1054" actId="2696"/>
        <pc:sldMkLst>
          <pc:docMk/>
          <pc:sldMk cId="3468284489" sldId="317"/>
        </pc:sldMkLst>
      </pc:sldChg>
      <pc:sldChg chg="ord">
        <pc:chgData name="Yi Cao" userId="b43ee440-b707-48b2-ae42-2ab2082b0b37" providerId="ADAL" clId="{2FF1B473-8524-B744-9E19-1AE9BAB0A232}" dt="2024-11-25T18:14:57.906" v="1977" actId="20578"/>
        <pc:sldMkLst>
          <pc:docMk/>
          <pc:sldMk cId="1854947441" sldId="318"/>
        </pc:sldMkLst>
      </pc:sldChg>
      <pc:sldChg chg="modSp del mod ord">
        <pc:chgData name="Yi Cao" userId="b43ee440-b707-48b2-ae42-2ab2082b0b37" providerId="ADAL" clId="{2FF1B473-8524-B744-9E19-1AE9BAB0A232}" dt="2024-11-24T22:01:10.382" v="495" actId="2696"/>
        <pc:sldMkLst>
          <pc:docMk/>
          <pc:sldMk cId="3388741155" sldId="319"/>
        </pc:sldMkLst>
        <pc:spChg chg="mod">
          <ac:chgData name="Yi Cao" userId="b43ee440-b707-48b2-ae42-2ab2082b0b37" providerId="ADAL" clId="{2FF1B473-8524-B744-9E19-1AE9BAB0A232}" dt="2024-11-24T21:47:24.494" v="331" actId="1076"/>
          <ac:spMkLst>
            <pc:docMk/>
            <pc:sldMk cId="3388741155" sldId="319"/>
            <ac:spMk id="1461" creationId="{00000000-0000-0000-0000-000000000000}"/>
          </ac:spMkLst>
        </pc:spChg>
      </pc:sldChg>
      <pc:sldChg chg="addSp delSp modSp add mod ord">
        <pc:chgData name="Yi Cao" userId="b43ee440-b707-48b2-ae42-2ab2082b0b37" providerId="ADAL" clId="{2FF1B473-8524-B744-9E19-1AE9BAB0A232}" dt="2024-11-25T17:50:22.952" v="1824" actId="20577"/>
        <pc:sldMkLst>
          <pc:docMk/>
          <pc:sldMk cId="2865401558" sldId="320"/>
        </pc:sldMkLst>
        <pc:spChg chg="add del">
          <ac:chgData name="Yi Cao" userId="b43ee440-b707-48b2-ae42-2ab2082b0b37" providerId="ADAL" clId="{2FF1B473-8524-B744-9E19-1AE9BAB0A232}" dt="2024-11-24T21:37:00.209" v="292" actId="22"/>
          <ac:spMkLst>
            <pc:docMk/>
            <pc:sldMk cId="2865401558" sldId="320"/>
            <ac:spMk id="6" creationId="{25F15E5A-FD90-347E-FDC2-374AC7188A42}"/>
          </ac:spMkLst>
        </pc:spChg>
        <pc:spChg chg="mod">
          <ac:chgData name="Yi Cao" userId="b43ee440-b707-48b2-ae42-2ab2082b0b37" providerId="ADAL" clId="{2FF1B473-8524-B744-9E19-1AE9BAB0A232}" dt="2024-11-25T17:50:22.952" v="1824" actId="20577"/>
          <ac:spMkLst>
            <pc:docMk/>
            <pc:sldMk cId="2865401558" sldId="320"/>
            <ac:spMk id="1427" creationId="{0A454CA4-ADA3-2241-B7EB-416D710E4AB0}"/>
          </ac:spMkLst>
        </pc:spChg>
        <pc:spChg chg="mod">
          <ac:chgData name="Yi Cao" userId="b43ee440-b707-48b2-ae42-2ab2082b0b37" providerId="ADAL" clId="{2FF1B473-8524-B744-9E19-1AE9BAB0A232}" dt="2024-11-24T21:40:17.566" v="322" actId="1076"/>
          <ac:spMkLst>
            <pc:docMk/>
            <pc:sldMk cId="2865401558" sldId="320"/>
            <ac:spMk id="1429" creationId="{E6FD4750-7571-C80B-E7A2-9DA9BF095DD5}"/>
          </ac:spMkLst>
        </pc:spChg>
        <pc:picChg chg="del">
          <ac:chgData name="Yi Cao" userId="b43ee440-b707-48b2-ae42-2ab2082b0b37" providerId="ADAL" clId="{2FF1B473-8524-B744-9E19-1AE9BAB0A232}" dt="2024-11-24T21:32:16.871" v="248" actId="478"/>
          <ac:picMkLst>
            <pc:docMk/>
            <pc:sldMk cId="2865401558" sldId="320"/>
            <ac:picMk id="3" creationId="{F9202CBC-4C89-204C-9355-A985488AF369}"/>
          </ac:picMkLst>
        </pc:picChg>
        <pc:picChg chg="add del mod modCrop">
          <ac:chgData name="Yi Cao" userId="b43ee440-b707-48b2-ae42-2ab2082b0b37" providerId="ADAL" clId="{2FF1B473-8524-B744-9E19-1AE9BAB0A232}" dt="2024-11-24T21:36:56.907" v="290" actId="478"/>
          <ac:picMkLst>
            <pc:docMk/>
            <pc:sldMk cId="2865401558" sldId="320"/>
            <ac:picMk id="4" creationId="{DED0EA72-0A6E-3F2A-8047-DF2B86395AAA}"/>
          </ac:picMkLst>
        </pc:picChg>
        <pc:picChg chg="add del mod">
          <ac:chgData name="Yi Cao" userId="b43ee440-b707-48b2-ae42-2ab2082b0b37" providerId="ADAL" clId="{2FF1B473-8524-B744-9E19-1AE9BAB0A232}" dt="2024-11-24T21:37:08.056" v="294" actId="478"/>
          <ac:picMkLst>
            <pc:docMk/>
            <pc:sldMk cId="2865401558" sldId="320"/>
            <ac:picMk id="8" creationId="{F8594853-30BF-0724-1A3C-81E9876860C2}"/>
          </ac:picMkLst>
        </pc:picChg>
        <pc:picChg chg="add mod modCrop">
          <ac:chgData name="Yi Cao" userId="b43ee440-b707-48b2-ae42-2ab2082b0b37" providerId="ADAL" clId="{2FF1B473-8524-B744-9E19-1AE9BAB0A232}" dt="2024-11-24T21:40:02.979" v="320" actId="1076"/>
          <ac:picMkLst>
            <pc:docMk/>
            <pc:sldMk cId="2865401558" sldId="320"/>
            <ac:picMk id="10" creationId="{E7021FC9-5802-E0DB-224C-E8E699498903}"/>
          </ac:picMkLst>
        </pc:picChg>
        <pc:picChg chg="add del mod">
          <ac:chgData name="Yi Cao" userId="b43ee440-b707-48b2-ae42-2ab2082b0b37" providerId="ADAL" clId="{2FF1B473-8524-B744-9E19-1AE9BAB0A232}" dt="2024-11-24T21:39:12.099" v="311" actId="478"/>
          <ac:picMkLst>
            <pc:docMk/>
            <pc:sldMk cId="2865401558" sldId="320"/>
            <ac:picMk id="11" creationId="{1E87D00B-924D-80EF-0995-14FD44F731FC}"/>
          </ac:picMkLst>
        </pc:picChg>
      </pc:sldChg>
      <pc:sldChg chg="add del">
        <pc:chgData name="Yi Cao" userId="b43ee440-b707-48b2-ae42-2ab2082b0b37" providerId="ADAL" clId="{2FF1B473-8524-B744-9E19-1AE9BAB0A232}" dt="2024-11-24T21:13:37.137" v="227"/>
        <pc:sldMkLst>
          <pc:docMk/>
          <pc:sldMk cId="1425156652" sldId="321"/>
        </pc:sldMkLst>
      </pc:sldChg>
      <pc:sldChg chg="addSp delSp modSp add mod">
        <pc:chgData name="Yi Cao" userId="b43ee440-b707-48b2-ae42-2ab2082b0b37" providerId="ADAL" clId="{2FF1B473-8524-B744-9E19-1AE9BAB0A232}" dt="2024-11-24T21:54:11.397" v="377" actId="22"/>
        <pc:sldMkLst>
          <pc:docMk/>
          <pc:sldMk cId="1710840430" sldId="321"/>
        </pc:sldMkLst>
        <pc:spChg chg="add del">
          <ac:chgData name="Yi Cao" userId="b43ee440-b707-48b2-ae42-2ab2082b0b37" providerId="ADAL" clId="{2FF1B473-8524-B744-9E19-1AE9BAB0A232}" dt="2024-11-24T21:54:11.397" v="377" actId="22"/>
          <ac:spMkLst>
            <pc:docMk/>
            <pc:sldMk cId="1710840430" sldId="321"/>
            <ac:spMk id="6" creationId="{39EB02D7-F2F5-F48D-02C3-C4DB18726E30}"/>
          </ac:spMkLst>
        </pc:spChg>
        <pc:spChg chg="mod">
          <ac:chgData name="Yi Cao" userId="b43ee440-b707-48b2-ae42-2ab2082b0b37" providerId="ADAL" clId="{2FF1B473-8524-B744-9E19-1AE9BAB0A232}" dt="2024-11-24T21:48:48.763" v="353" actId="20577"/>
          <ac:spMkLst>
            <pc:docMk/>
            <pc:sldMk cId="1710840430" sldId="321"/>
            <ac:spMk id="1427" creationId="{301F0CCE-08B0-889B-7720-55AF4028E895}"/>
          </ac:spMkLst>
        </pc:spChg>
        <pc:spChg chg="mod">
          <ac:chgData name="Yi Cao" userId="b43ee440-b707-48b2-ae42-2ab2082b0b37" providerId="ADAL" clId="{2FF1B473-8524-B744-9E19-1AE9BAB0A232}" dt="2024-11-24T21:48:15.266" v="337" actId="20577"/>
          <ac:spMkLst>
            <pc:docMk/>
            <pc:sldMk cId="1710840430" sldId="321"/>
            <ac:spMk id="1429" creationId="{98640B21-0285-4209-76B3-7368AFB0A710}"/>
          </ac:spMkLst>
        </pc:spChg>
        <pc:picChg chg="add del mod">
          <ac:chgData name="Yi Cao" userId="b43ee440-b707-48b2-ae42-2ab2082b0b37" providerId="ADAL" clId="{2FF1B473-8524-B744-9E19-1AE9BAB0A232}" dt="2024-11-24T21:50:29.591" v="372" actId="478"/>
          <ac:picMkLst>
            <pc:docMk/>
            <pc:sldMk cId="1710840430" sldId="321"/>
            <ac:picMk id="3" creationId="{D57ADA5A-2B11-0626-D671-563686BFCFFB}"/>
          </ac:picMkLst>
        </pc:picChg>
        <pc:picChg chg="add mod modCrop">
          <ac:chgData name="Yi Cao" userId="b43ee440-b707-48b2-ae42-2ab2082b0b37" providerId="ADAL" clId="{2FF1B473-8524-B744-9E19-1AE9BAB0A232}" dt="2024-11-24T21:50:47.566" v="375" actId="1076"/>
          <ac:picMkLst>
            <pc:docMk/>
            <pc:sldMk cId="1710840430" sldId="321"/>
            <ac:picMk id="4" creationId="{CE4B0DBA-F5E9-53B8-9F11-A73C8428B991}"/>
          </ac:picMkLst>
        </pc:picChg>
      </pc:sldChg>
      <pc:sldChg chg="new del ord">
        <pc:chgData name="Yi Cao" userId="b43ee440-b707-48b2-ae42-2ab2082b0b37" providerId="ADAL" clId="{2FF1B473-8524-B744-9E19-1AE9BAB0A232}" dt="2024-11-24T21:48:03.982" v="334" actId="2696"/>
        <pc:sldMkLst>
          <pc:docMk/>
          <pc:sldMk cId="2429530264" sldId="321"/>
        </pc:sldMkLst>
      </pc:sldChg>
      <pc:sldChg chg="addSp delSp modSp add mod">
        <pc:chgData name="Yi Cao" userId="b43ee440-b707-48b2-ae42-2ab2082b0b37" providerId="ADAL" clId="{2FF1B473-8524-B744-9E19-1AE9BAB0A232}" dt="2024-11-24T21:56:54.488" v="410" actId="20577"/>
        <pc:sldMkLst>
          <pc:docMk/>
          <pc:sldMk cId="2510215325" sldId="322"/>
        </pc:sldMkLst>
        <pc:spChg chg="mod">
          <ac:chgData name="Yi Cao" userId="b43ee440-b707-48b2-ae42-2ab2082b0b37" providerId="ADAL" clId="{2FF1B473-8524-B744-9E19-1AE9BAB0A232}" dt="2024-11-24T21:54:43.547" v="400" actId="20577"/>
          <ac:spMkLst>
            <pc:docMk/>
            <pc:sldMk cId="2510215325" sldId="322"/>
            <ac:spMk id="1427" creationId="{3DAAB4E3-5DBE-6DD7-7A51-7E50ABE485A7}"/>
          </ac:spMkLst>
        </pc:spChg>
        <pc:spChg chg="mod">
          <ac:chgData name="Yi Cao" userId="b43ee440-b707-48b2-ae42-2ab2082b0b37" providerId="ADAL" clId="{2FF1B473-8524-B744-9E19-1AE9BAB0A232}" dt="2024-11-24T21:56:54.488" v="410" actId="20577"/>
          <ac:spMkLst>
            <pc:docMk/>
            <pc:sldMk cId="2510215325" sldId="322"/>
            <ac:spMk id="1429" creationId="{FBC0346E-E290-1EE6-289B-26F8CD779CB3}"/>
          </ac:spMkLst>
        </pc:spChg>
        <pc:picChg chg="add mod modCrop">
          <ac:chgData name="Yi Cao" userId="b43ee440-b707-48b2-ae42-2ab2082b0b37" providerId="ADAL" clId="{2FF1B473-8524-B744-9E19-1AE9BAB0A232}" dt="2024-11-24T21:56:38.601" v="408" actId="108"/>
          <ac:picMkLst>
            <pc:docMk/>
            <pc:sldMk cId="2510215325" sldId="322"/>
            <ac:picMk id="3" creationId="{696D80A0-BDE5-387D-8D1F-D16BFF3BA40D}"/>
          </ac:picMkLst>
        </pc:picChg>
        <pc:picChg chg="del">
          <ac:chgData name="Yi Cao" userId="b43ee440-b707-48b2-ae42-2ab2082b0b37" providerId="ADAL" clId="{2FF1B473-8524-B744-9E19-1AE9BAB0A232}" dt="2024-11-24T21:54:45.682" v="401" actId="478"/>
          <ac:picMkLst>
            <pc:docMk/>
            <pc:sldMk cId="2510215325" sldId="322"/>
            <ac:picMk id="4" creationId="{92A3A1E2-64C6-888C-F680-1EA0DE50C2AF}"/>
          </ac:picMkLst>
        </pc:picChg>
      </pc:sldChg>
      <pc:sldChg chg="addSp delSp modSp add mod ord">
        <pc:chgData name="Yi Cao" userId="b43ee440-b707-48b2-ae42-2ab2082b0b37" providerId="ADAL" clId="{2FF1B473-8524-B744-9E19-1AE9BAB0A232}" dt="2024-11-24T22:29:42.109" v="567" actId="404"/>
        <pc:sldMkLst>
          <pc:docMk/>
          <pc:sldMk cId="261270283" sldId="323"/>
        </pc:sldMkLst>
        <pc:spChg chg="mod">
          <ac:chgData name="Yi Cao" userId="b43ee440-b707-48b2-ae42-2ab2082b0b37" providerId="ADAL" clId="{2FF1B473-8524-B744-9E19-1AE9BAB0A232}" dt="2024-11-24T22:29:42.109" v="567" actId="404"/>
          <ac:spMkLst>
            <pc:docMk/>
            <pc:sldMk cId="261270283" sldId="323"/>
            <ac:spMk id="1427" creationId="{3C130235-54FD-1249-73E7-D7D429A52CCD}"/>
          </ac:spMkLst>
        </pc:spChg>
        <pc:spChg chg="mod">
          <ac:chgData name="Yi Cao" userId="b43ee440-b707-48b2-ae42-2ab2082b0b37" providerId="ADAL" clId="{2FF1B473-8524-B744-9E19-1AE9BAB0A232}" dt="2024-11-24T22:20:21.287" v="539" actId="1076"/>
          <ac:spMkLst>
            <pc:docMk/>
            <pc:sldMk cId="261270283" sldId="323"/>
            <ac:spMk id="1429" creationId="{78519E1B-5E67-0983-68C2-00BB1A6FB276}"/>
          </ac:spMkLst>
        </pc:spChg>
        <pc:picChg chg="del">
          <ac:chgData name="Yi Cao" userId="b43ee440-b707-48b2-ae42-2ab2082b0b37" providerId="ADAL" clId="{2FF1B473-8524-B744-9E19-1AE9BAB0A232}" dt="2024-11-24T22:22:23.857" v="549" actId="478"/>
          <ac:picMkLst>
            <pc:docMk/>
            <pc:sldMk cId="261270283" sldId="323"/>
            <ac:picMk id="3" creationId="{433CB4F2-71EB-080A-4D75-F2038403E394}"/>
          </ac:picMkLst>
        </pc:picChg>
        <pc:picChg chg="add mod modCrop">
          <ac:chgData name="Yi Cao" userId="b43ee440-b707-48b2-ae42-2ab2082b0b37" providerId="ADAL" clId="{2FF1B473-8524-B744-9E19-1AE9BAB0A232}" dt="2024-11-24T22:28:04.980" v="551" actId="1076"/>
          <ac:picMkLst>
            <pc:docMk/>
            <pc:sldMk cId="261270283" sldId="323"/>
            <ac:picMk id="4" creationId="{9F767CF7-ED57-5D45-33A4-2E63A8724616}"/>
          </ac:picMkLst>
        </pc:picChg>
      </pc:sldChg>
      <pc:sldChg chg="add del">
        <pc:chgData name="Yi Cao" userId="b43ee440-b707-48b2-ae42-2ab2082b0b37" providerId="ADAL" clId="{2FF1B473-8524-B744-9E19-1AE9BAB0A232}" dt="2024-11-24T21:57:54.910" v="413"/>
        <pc:sldMkLst>
          <pc:docMk/>
          <pc:sldMk cId="2511290275" sldId="323"/>
        </pc:sldMkLst>
      </pc:sldChg>
      <pc:sldChg chg="add del">
        <pc:chgData name="Yi Cao" userId="b43ee440-b707-48b2-ae42-2ab2082b0b37" providerId="ADAL" clId="{2FF1B473-8524-B744-9E19-1AE9BAB0A232}" dt="2024-11-24T21:54:31.791" v="381"/>
        <pc:sldMkLst>
          <pc:docMk/>
          <pc:sldMk cId="3571323827" sldId="323"/>
        </pc:sldMkLst>
      </pc:sldChg>
      <pc:sldChg chg="addSp delSp modSp add mod">
        <pc:chgData name="Yi Cao" userId="b43ee440-b707-48b2-ae42-2ab2082b0b37" providerId="ADAL" clId="{2FF1B473-8524-B744-9E19-1AE9BAB0A232}" dt="2024-11-24T22:50:04.350" v="590" actId="1076"/>
        <pc:sldMkLst>
          <pc:docMk/>
          <pc:sldMk cId="4292428233" sldId="324"/>
        </pc:sldMkLst>
        <pc:spChg chg="mod">
          <ac:chgData name="Yi Cao" userId="b43ee440-b707-48b2-ae42-2ab2082b0b37" providerId="ADAL" clId="{2FF1B473-8524-B744-9E19-1AE9BAB0A232}" dt="2024-11-24T22:29:36.731" v="566" actId="404"/>
          <ac:spMkLst>
            <pc:docMk/>
            <pc:sldMk cId="4292428233" sldId="324"/>
            <ac:spMk id="1427" creationId="{9DF0F352-592B-19EA-88B7-A13AEBDBAB61}"/>
          </ac:spMkLst>
        </pc:spChg>
        <pc:spChg chg="mod">
          <ac:chgData name="Yi Cao" userId="b43ee440-b707-48b2-ae42-2ab2082b0b37" providerId="ADAL" clId="{2FF1B473-8524-B744-9E19-1AE9BAB0A232}" dt="2024-11-24T22:29:33.037" v="565" actId="20577"/>
          <ac:spMkLst>
            <pc:docMk/>
            <pc:sldMk cId="4292428233" sldId="324"/>
            <ac:spMk id="1429" creationId="{23038FD9-45FB-F737-20DA-CB83B36EFCB4}"/>
          </ac:spMkLst>
        </pc:spChg>
        <pc:picChg chg="add del mod modCrop">
          <ac:chgData name="Yi Cao" userId="b43ee440-b707-48b2-ae42-2ab2082b0b37" providerId="ADAL" clId="{2FF1B473-8524-B744-9E19-1AE9BAB0A232}" dt="2024-11-24T22:47:00.246" v="574" actId="478"/>
          <ac:picMkLst>
            <pc:docMk/>
            <pc:sldMk cId="4292428233" sldId="324"/>
            <ac:picMk id="3" creationId="{FCF6DB24-34E1-B24E-4275-95E24B49EB0C}"/>
          </ac:picMkLst>
        </pc:picChg>
        <pc:picChg chg="del mod">
          <ac:chgData name="Yi Cao" userId="b43ee440-b707-48b2-ae42-2ab2082b0b37" providerId="ADAL" clId="{2FF1B473-8524-B744-9E19-1AE9BAB0A232}" dt="2024-11-24T22:49:57.713" v="589" actId="478"/>
          <ac:picMkLst>
            <pc:docMk/>
            <pc:sldMk cId="4292428233" sldId="324"/>
            <ac:picMk id="4" creationId="{9BDD17C2-71E7-0915-C05D-DFCC59F55F82}"/>
          </ac:picMkLst>
        </pc:picChg>
        <pc:picChg chg="add mod modCrop">
          <ac:chgData name="Yi Cao" userId="b43ee440-b707-48b2-ae42-2ab2082b0b37" providerId="ADAL" clId="{2FF1B473-8524-B744-9E19-1AE9BAB0A232}" dt="2024-11-24T22:50:04.350" v="590" actId="1076"/>
          <ac:picMkLst>
            <pc:docMk/>
            <pc:sldMk cId="4292428233" sldId="324"/>
            <ac:picMk id="6" creationId="{418FCDFD-33BC-99AB-24D6-2BA0965C79E9}"/>
          </ac:picMkLst>
        </pc:picChg>
      </pc:sldChg>
      <pc:sldChg chg="add del">
        <pc:chgData name="Yi Cao" userId="b43ee440-b707-48b2-ae42-2ab2082b0b37" providerId="ADAL" clId="{2FF1B473-8524-B744-9E19-1AE9BAB0A232}" dt="2024-11-24T22:29:03.355" v="558"/>
        <pc:sldMkLst>
          <pc:docMk/>
          <pc:sldMk cId="1619094335" sldId="325"/>
        </pc:sldMkLst>
      </pc:sldChg>
      <pc:sldChg chg="addSp delSp modSp new del mod">
        <pc:chgData name="Yi Cao" userId="b43ee440-b707-48b2-ae42-2ab2082b0b37" providerId="ADAL" clId="{2FF1B473-8524-B744-9E19-1AE9BAB0A232}" dt="2024-11-25T05:47:16.623" v="631" actId="2696"/>
        <pc:sldMkLst>
          <pc:docMk/>
          <pc:sldMk cId="2401983417" sldId="325"/>
        </pc:sldMkLst>
        <pc:spChg chg="del">
          <ac:chgData name="Yi Cao" userId="b43ee440-b707-48b2-ae42-2ab2082b0b37" providerId="ADAL" clId="{2FF1B473-8524-B744-9E19-1AE9BAB0A232}" dt="2024-11-25T05:33:11.937" v="604" actId="478"/>
          <ac:spMkLst>
            <pc:docMk/>
            <pc:sldMk cId="2401983417" sldId="325"/>
            <ac:spMk id="2" creationId="{97FCB4BA-258B-8116-3237-BA7FD3250C49}"/>
          </ac:spMkLst>
        </pc:spChg>
        <pc:spChg chg="del">
          <ac:chgData name="Yi Cao" userId="b43ee440-b707-48b2-ae42-2ab2082b0b37" providerId="ADAL" clId="{2FF1B473-8524-B744-9E19-1AE9BAB0A232}" dt="2024-11-25T05:33:14.066" v="605" actId="478"/>
          <ac:spMkLst>
            <pc:docMk/>
            <pc:sldMk cId="2401983417" sldId="325"/>
            <ac:spMk id="3" creationId="{1A06B0C4-4C8C-62C3-F27C-DFDE692FA8E5}"/>
          </ac:spMkLst>
        </pc:spChg>
        <pc:spChg chg="add del">
          <ac:chgData name="Yi Cao" userId="b43ee440-b707-48b2-ae42-2ab2082b0b37" providerId="ADAL" clId="{2FF1B473-8524-B744-9E19-1AE9BAB0A232}" dt="2024-11-25T05:33:18.452" v="607" actId="478"/>
          <ac:spMkLst>
            <pc:docMk/>
            <pc:sldMk cId="2401983417" sldId="325"/>
            <ac:spMk id="6" creationId="{F6DD066F-A520-4D3D-5F2B-9AE3A6D4722E}"/>
          </ac:spMkLst>
        </pc:spChg>
        <pc:picChg chg="add del mod">
          <ac:chgData name="Yi Cao" userId="b43ee440-b707-48b2-ae42-2ab2082b0b37" providerId="ADAL" clId="{2FF1B473-8524-B744-9E19-1AE9BAB0A232}" dt="2024-11-25T05:47:14.553" v="630" actId="478"/>
          <ac:picMkLst>
            <pc:docMk/>
            <pc:sldMk cId="2401983417" sldId="325"/>
            <ac:picMk id="8" creationId="{C31508FF-C5E9-105B-D5D6-4348EE39A1F6}"/>
          </ac:picMkLst>
        </pc:picChg>
      </pc:sldChg>
      <pc:sldChg chg="addSp delSp modSp new mod modClrScheme chgLayout">
        <pc:chgData name="Yi Cao" userId="b43ee440-b707-48b2-ae42-2ab2082b0b37" providerId="ADAL" clId="{2FF1B473-8524-B744-9E19-1AE9BAB0A232}" dt="2024-11-25T05:59:04.781" v="833" actId="1076"/>
        <pc:sldMkLst>
          <pc:docMk/>
          <pc:sldMk cId="163648628" sldId="326"/>
        </pc:sldMkLst>
        <pc:spChg chg="add del mod">
          <ac:chgData name="Yi Cao" userId="b43ee440-b707-48b2-ae42-2ab2082b0b37" providerId="ADAL" clId="{2FF1B473-8524-B744-9E19-1AE9BAB0A232}" dt="2024-11-25T05:52:14.221" v="681" actId="20577"/>
          <ac:spMkLst>
            <pc:docMk/>
            <pc:sldMk cId="163648628" sldId="326"/>
            <ac:spMk id="2" creationId="{CF6E9331-AB2B-1B89-B0A5-E2DE8CB7EE64}"/>
          </ac:spMkLst>
        </pc:spChg>
        <pc:spChg chg="add mod">
          <ac:chgData name="Yi Cao" userId="b43ee440-b707-48b2-ae42-2ab2082b0b37" providerId="ADAL" clId="{2FF1B473-8524-B744-9E19-1AE9BAB0A232}" dt="2024-11-25T05:54:33.707" v="699" actId="1076"/>
          <ac:spMkLst>
            <pc:docMk/>
            <pc:sldMk cId="163648628" sldId="326"/>
            <ac:spMk id="10" creationId="{92C41E52-0B4D-BC5D-895D-1C06AA3384A7}"/>
          </ac:spMkLst>
        </pc:spChg>
        <pc:spChg chg="add mod">
          <ac:chgData name="Yi Cao" userId="b43ee440-b707-48b2-ae42-2ab2082b0b37" providerId="ADAL" clId="{2FF1B473-8524-B744-9E19-1AE9BAB0A232}" dt="2024-11-25T05:55:20.904" v="760" actId="207"/>
          <ac:spMkLst>
            <pc:docMk/>
            <pc:sldMk cId="163648628" sldId="326"/>
            <ac:spMk id="11" creationId="{C32626CF-BC33-41B9-BC69-01D445DF5B6A}"/>
          </ac:spMkLst>
        </pc:spChg>
        <pc:spChg chg="add mod">
          <ac:chgData name="Yi Cao" userId="b43ee440-b707-48b2-ae42-2ab2082b0b37" providerId="ADAL" clId="{2FF1B473-8524-B744-9E19-1AE9BAB0A232}" dt="2024-11-25T05:56:22.110" v="765" actId="14100"/>
          <ac:spMkLst>
            <pc:docMk/>
            <pc:sldMk cId="163648628" sldId="326"/>
            <ac:spMk id="12" creationId="{236D66E5-4CCE-4128-264C-E0D68642811B}"/>
          </ac:spMkLst>
        </pc:spChg>
        <pc:spChg chg="add mod">
          <ac:chgData name="Yi Cao" userId="b43ee440-b707-48b2-ae42-2ab2082b0b37" providerId="ADAL" clId="{2FF1B473-8524-B744-9E19-1AE9BAB0A232}" dt="2024-11-25T05:57:36.511" v="780" actId="692"/>
          <ac:spMkLst>
            <pc:docMk/>
            <pc:sldMk cId="163648628" sldId="326"/>
            <ac:spMk id="13" creationId="{3BC95639-7B7B-FD39-8F15-C2EF005CC185}"/>
          </ac:spMkLst>
        </pc:spChg>
        <pc:spChg chg="add mod">
          <ac:chgData name="Yi Cao" userId="b43ee440-b707-48b2-ae42-2ab2082b0b37" providerId="ADAL" clId="{2FF1B473-8524-B744-9E19-1AE9BAB0A232}" dt="2024-11-25T05:57:56.300" v="783" actId="14100"/>
          <ac:spMkLst>
            <pc:docMk/>
            <pc:sldMk cId="163648628" sldId="326"/>
            <ac:spMk id="14" creationId="{7D510F4B-D0AD-B4FA-A8C2-469AEEEEF40E}"/>
          </ac:spMkLst>
        </pc:spChg>
        <pc:spChg chg="add mod">
          <ac:chgData name="Yi Cao" userId="b43ee440-b707-48b2-ae42-2ab2082b0b37" providerId="ADAL" clId="{2FF1B473-8524-B744-9E19-1AE9BAB0A232}" dt="2024-11-25T05:59:04.781" v="833" actId="1076"/>
          <ac:spMkLst>
            <pc:docMk/>
            <pc:sldMk cId="163648628" sldId="326"/>
            <ac:spMk id="15" creationId="{C4E7EE61-C10C-2F1B-375B-CDF7E2358B1F}"/>
          </ac:spMkLst>
        </pc:spChg>
        <pc:picChg chg="add del mod">
          <ac:chgData name="Yi Cao" userId="b43ee440-b707-48b2-ae42-2ab2082b0b37" providerId="ADAL" clId="{2FF1B473-8524-B744-9E19-1AE9BAB0A232}" dt="2024-11-25T05:43:05.056" v="622" actId="478"/>
          <ac:picMkLst>
            <pc:docMk/>
            <pc:sldMk cId="163648628" sldId="326"/>
            <ac:picMk id="4" creationId="{5E373056-575B-12B1-8D6D-05B5E3F8CC3C}"/>
          </ac:picMkLst>
        </pc:picChg>
        <pc:picChg chg="add del mod">
          <ac:chgData name="Yi Cao" userId="b43ee440-b707-48b2-ae42-2ab2082b0b37" providerId="ADAL" clId="{2FF1B473-8524-B744-9E19-1AE9BAB0A232}" dt="2024-11-25T05:43:18.179" v="624" actId="478"/>
          <ac:picMkLst>
            <pc:docMk/>
            <pc:sldMk cId="163648628" sldId="326"/>
            <ac:picMk id="6" creationId="{A077C986-38E4-B320-F29C-1B425382A5BA}"/>
          </ac:picMkLst>
        </pc:picChg>
        <pc:picChg chg="add mod modCrop">
          <ac:chgData name="Yi Cao" userId="b43ee440-b707-48b2-ae42-2ab2082b0b37" providerId="ADAL" clId="{2FF1B473-8524-B744-9E19-1AE9BAB0A232}" dt="2024-11-25T05:51:33.102" v="679" actId="1076"/>
          <ac:picMkLst>
            <pc:docMk/>
            <pc:sldMk cId="163648628" sldId="326"/>
            <ac:picMk id="8" creationId="{485F665E-B3E0-1ACE-7E27-D886981E249A}"/>
          </ac:picMkLst>
        </pc:picChg>
      </pc:sldChg>
      <pc:sldChg chg="ord">
        <pc:chgData name="Yi Cao" userId="b43ee440-b707-48b2-ae42-2ab2082b0b37" providerId="ADAL" clId="{2FF1B473-8524-B744-9E19-1AE9BAB0A232}" dt="2024-11-25T18:14:57.906" v="1977" actId="20578"/>
        <pc:sldMkLst>
          <pc:docMk/>
          <pc:sldMk cId="4133994807" sldId="327"/>
        </pc:sldMkLst>
      </pc:sldChg>
      <pc:sldChg chg="ord">
        <pc:chgData name="Yi Cao" userId="b43ee440-b707-48b2-ae42-2ab2082b0b37" providerId="ADAL" clId="{2FF1B473-8524-B744-9E19-1AE9BAB0A232}" dt="2024-11-25T18:14:57.906" v="1977" actId="20578"/>
        <pc:sldMkLst>
          <pc:docMk/>
          <pc:sldMk cId="2831533677" sldId="328"/>
        </pc:sldMkLst>
      </pc:sldChg>
      <pc:sldChg chg="addSp delSp modSp mod modClrScheme chgLayout">
        <pc:chgData name="Yi Cao" userId="b43ee440-b707-48b2-ae42-2ab2082b0b37" providerId="ADAL" clId="{2FF1B473-8524-B744-9E19-1AE9BAB0A232}" dt="2024-11-25T17:56:18.645" v="1877" actId="20577"/>
        <pc:sldMkLst>
          <pc:docMk/>
          <pc:sldMk cId="3508863110" sldId="330"/>
        </pc:sldMkLst>
        <pc:spChg chg="add del mod ord">
          <ac:chgData name="Yi Cao" userId="b43ee440-b707-48b2-ae42-2ab2082b0b37" providerId="ADAL" clId="{2FF1B473-8524-B744-9E19-1AE9BAB0A232}" dt="2024-11-25T16:50:07.414" v="849" actId="700"/>
          <ac:spMkLst>
            <pc:docMk/>
            <pc:sldMk cId="3508863110" sldId="330"/>
            <ac:spMk id="2" creationId="{37CDB78D-0C3C-5080-4F64-CC4A645C1687}"/>
          </ac:spMkLst>
        </pc:spChg>
        <pc:spChg chg="add mod">
          <ac:chgData name="Yi Cao" userId="b43ee440-b707-48b2-ae42-2ab2082b0b37" providerId="ADAL" clId="{2FF1B473-8524-B744-9E19-1AE9BAB0A232}" dt="2024-11-25T17:56:18.645" v="1877" actId="20577"/>
          <ac:spMkLst>
            <pc:docMk/>
            <pc:sldMk cId="3508863110" sldId="330"/>
            <ac:spMk id="2" creationId="{9A8E4BC0-C422-C689-D42B-8DCE7AA97605}"/>
          </ac:spMkLst>
        </pc:spChg>
        <pc:spChg chg="add del mod ord">
          <ac:chgData name="Yi Cao" userId="b43ee440-b707-48b2-ae42-2ab2082b0b37" providerId="ADAL" clId="{2FF1B473-8524-B744-9E19-1AE9BAB0A232}" dt="2024-11-25T16:50:07.414" v="849" actId="700"/>
          <ac:spMkLst>
            <pc:docMk/>
            <pc:sldMk cId="3508863110" sldId="330"/>
            <ac:spMk id="3" creationId="{E1EEAD42-B0D5-C093-9B72-D345F08F5F74}"/>
          </ac:spMkLst>
        </pc:spChg>
        <pc:spChg chg="del">
          <ac:chgData name="Yi Cao" userId="b43ee440-b707-48b2-ae42-2ab2082b0b37" providerId="ADAL" clId="{2FF1B473-8524-B744-9E19-1AE9BAB0A232}" dt="2024-11-25T17:56:15.597" v="1874" actId="478"/>
          <ac:spMkLst>
            <pc:docMk/>
            <pc:sldMk cId="3508863110" sldId="330"/>
            <ac:spMk id="4" creationId="{DD6DE5FC-1E88-9F58-E23C-C6E7A34E5F68}"/>
          </ac:spMkLst>
        </pc:spChg>
        <pc:spChg chg="add del mod ord">
          <ac:chgData name="Yi Cao" userId="b43ee440-b707-48b2-ae42-2ab2082b0b37" providerId="ADAL" clId="{2FF1B473-8524-B744-9E19-1AE9BAB0A232}" dt="2024-11-25T16:50:35.508" v="853" actId="478"/>
          <ac:spMkLst>
            <pc:docMk/>
            <pc:sldMk cId="3508863110" sldId="330"/>
            <ac:spMk id="5" creationId="{26BDAEC5-C120-35CB-721E-C19C429C9AF7}"/>
          </ac:spMkLst>
        </pc:spChg>
        <pc:graphicFrameChg chg="mod ord">
          <ac:chgData name="Yi Cao" userId="b43ee440-b707-48b2-ae42-2ab2082b0b37" providerId="ADAL" clId="{2FF1B473-8524-B744-9E19-1AE9BAB0A232}" dt="2024-11-25T16:50:27.088" v="851" actId="1076"/>
          <ac:graphicFrameMkLst>
            <pc:docMk/>
            <pc:sldMk cId="3508863110" sldId="330"/>
            <ac:graphicFrameMk id="16" creationId="{11E8C691-B027-8003-7F73-F400C678131D}"/>
          </ac:graphicFrameMkLst>
        </pc:graphicFrameChg>
      </pc:sldChg>
      <pc:sldChg chg="addSp delSp modSp mod modClrScheme chgLayout">
        <pc:chgData name="Yi Cao" userId="b43ee440-b707-48b2-ae42-2ab2082b0b37" providerId="ADAL" clId="{2FF1B473-8524-B744-9E19-1AE9BAB0A232}" dt="2024-11-25T17:52:16.923" v="1828" actId="255"/>
        <pc:sldMkLst>
          <pc:docMk/>
          <pc:sldMk cId="0" sldId="331"/>
        </pc:sldMkLst>
        <pc:spChg chg="mod ord">
          <ac:chgData name="Yi Cao" userId="b43ee440-b707-48b2-ae42-2ab2082b0b37" providerId="ADAL" clId="{2FF1B473-8524-B744-9E19-1AE9BAB0A232}" dt="2024-11-25T16:48:32.506" v="842" actId="1076"/>
          <ac:spMkLst>
            <pc:docMk/>
            <pc:sldMk cId="0" sldId="331"/>
            <ac:spMk id="2" creationId="{00000000-0000-0000-0000-000000000000}"/>
          </ac:spMkLst>
        </pc:spChg>
        <pc:spChg chg="add del mod ord">
          <ac:chgData name="Yi Cao" userId="b43ee440-b707-48b2-ae42-2ab2082b0b37" providerId="ADAL" clId="{2FF1B473-8524-B744-9E19-1AE9BAB0A232}" dt="2024-11-25T16:47:42.670" v="836" actId="700"/>
          <ac:spMkLst>
            <pc:docMk/>
            <pc:sldMk cId="0" sldId="331"/>
            <ac:spMk id="3" creationId="{2B079223-3AA0-B3B4-2B55-F024E922A123}"/>
          </ac:spMkLst>
        </pc:spChg>
        <pc:spChg chg="mod">
          <ac:chgData name="Yi Cao" userId="b43ee440-b707-48b2-ae42-2ab2082b0b37" providerId="ADAL" clId="{2FF1B473-8524-B744-9E19-1AE9BAB0A232}" dt="2024-11-25T16:51:16.449" v="857" actId="1076"/>
          <ac:spMkLst>
            <pc:docMk/>
            <pc:sldMk cId="0" sldId="331"/>
            <ac:spMk id="5" creationId="{3F87DC33-0FD9-3641-0AD6-5FAE2648D6D3}"/>
          </ac:spMkLst>
        </pc:spChg>
        <pc:spChg chg="mod">
          <ac:chgData name="Yi Cao" userId="b43ee440-b707-48b2-ae42-2ab2082b0b37" providerId="ADAL" clId="{2FF1B473-8524-B744-9E19-1AE9BAB0A232}" dt="2024-11-25T16:51:19.966" v="858" actId="1076"/>
          <ac:spMkLst>
            <pc:docMk/>
            <pc:sldMk cId="0" sldId="331"/>
            <ac:spMk id="6" creationId="{FCBFB5F0-1412-9C8E-1FB0-2B5FAEC7E448}"/>
          </ac:spMkLst>
        </pc:spChg>
        <pc:spChg chg="mod ord">
          <ac:chgData name="Yi Cao" userId="b43ee440-b707-48b2-ae42-2ab2082b0b37" providerId="ADAL" clId="{2FF1B473-8524-B744-9E19-1AE9BAB0A232}" dt="2024-11-25T17:52:16.923" v="1828" actId="255"/>
          <ac:spMkLst>
            <pc:docMk/>
            <pc:sldMk cId="0" sldId="331"/>
            <ac:spMk id="9" creationId="{27AC1F29-51CE-45B4-E7EC-D841FA9A004E}"/>
          </ac:spMkLst>
        </pc:spChg>
        <pc:spChg chg="mod">
          <ac:chgData name="Yi Cao" userId="b43ee440-b707-48b2-ae42-2ab2082b0b37" providerId="ADAL" clId="{2FF1B473-8524-B744-9E19-1AE9BAB0A232}" dt="2024-11-25T16:51:27.422" v="859" actId="1076"/>
          <ac:spMkLst>
            <pc:docMk/>
            <pc:sldMk cId="0" sldId="331"/>
            <ac:spMk id="10" creationId="{F7AFDA28-8DB7-9B0D-9B5B-260F35DB3256}"/>
          </ac:spMkLst>
        </pc:spChg>
      </pc:sldChg>
      <pc:sldChg chg="addSp delSp modSp mod modClrScheme chgLayout">
        <pc:chgData name="Yi Cao" userId="b43ee440-b707-48b2-ae42-2ab2082b0b37" providerId="ADAL" clId="{2FF1B473-8524-B744-9E19-1AE9BAB0A232}" dt="2024-11-25T18:04:30.043" v="1947" actId="20577"/>
        <pc:sldMkLst>
          <pc:docMk/>
          <pc:sldMk cId="0" sldId="332"/>
        </pc:sldMkLst>
        <pc:spChg chg="mod ord">
          <ac:chgData name="Yi Cao" userId="b43ee440-b707-48b2-ae42-2ab2082b0b37" providerId="ADAL" clId="{2FF1B473-8524-B744-9E19-1AE9BAB0A232}" dt="2024-11-25T16:54:42.766" v="871" actId="1076"/>
          <ac:spMkLst>
            <pc:docMk/>
            <pc:sldMk cId="0" sldId="332"/>
            <ac:spMk id="2" creationId="{00000000-0000-0000-0000-000000000000}"/>
          </ac:spMkLst>
        </pc:spChg>
        <pc:spChg chg="mod ord">
          <ac:chgData name="Yi Cao" userId="b43ee440-b707-48b2-ae42-2ab2082b0b37" providerId="ADAL" clId="{2FF1B473-8524-B744-9E19-1AE9BAB0A232}" dt="2024-11-25T18:02:15.212" v="1936" actId="403"/>
          <ac:spMkLst>
            <pc:docMk/>
            <pc:sldMk cId="0" sldId="332"/>
            <ac:spMk id="3" creationId="{00000000-0000-0000-0000-000000000000}"/>
          </ac:spMkLst>
        </pc:spChg>
        <pc:spChg chg="mod">
          <ac:chgData name="Yi Cao" userId="b43ee440-b707-48b2-ae42-2ab2082b0b37" providerId="ADAL" clId="{2FF1B473-8524-B744-9E19-1AE9BAB0A232}" dt="2024-11-25T18:02:35.159" v="1939" actId="113"/>
          <ac:spMkLst>
            <pc:docMk/>
            <pc:sldMk cId="0" sldId="332"/>
            <ac:spMk id="4" creationId="{2B1E5F6A-3C13-977B-63FF-9A4246545E1A}"/>
          </ac:spMkLst>
        </pc:spChg>
        <pc:spChg chg="add mod">
          <ac:chgData name="Yi Cao" userId="b43ee440-b707-48b2-ae42-2ab2082b0b37" providerId="ADAL" clId="{2FF1B473-8524-B744-9E19-1AE9BAB0A232}" dt="2024-11-25T17:24:21.315" v="1075" actId="1076"/>
          <ac:spMkLst>
            <pc:docMk/>
            <pc:sldMk cId="0" sldId="332"/>
            <ac:spMk id="5" creationId="{659CD5F7-44FC-EF28-1FE6-671766305FBC}"/>
          </ac:spMkLst>
        </pc:spChg>
        <pc:spChg chg="add mod">
          <ac:chgData name="Yi Cao" userId="b43ee440-b707-48b2-ae42-2ab2082b0b37" providerId="ADAL" clId="{2FF1B473-8524-B744-9E19-1AE9BAB0A232}" dt="2024-11-25T17:24:32.530" v="1076" actId="1076"/>
          <ac:spMkLst>
            <pc:docMk/>
            <pc:sldMk cId="0" sldId="332"/>
            <ac:spMk id="6" creationId="{FC70B549-F48C-B700-AA99-CE5FD32CD7A2}"/>
          </ac:spMkLst>
        </pc:spChg>
        <pc:spChg chg="add mod">
          <ac:chgData name="Yi Cao" userId="b43ee440-b707-48b2-ae42-2ab2082b0b37" providerId="ADAL" clId="{2FF1B473-8524-B744-9E19-1AE9BAB0A232}" dt="2024-11-25T17:25:08.558" v="1081" actId="1076"/>
          <ac:spMkLst>
            <pc:docMk/>
            <pc:sldMk cId="0" sldId="332"/>
            <ac:spMk id="12" creationId="{76CFECA4-E862-AF26-03A1-08E797758F06}"/>
          </ac:spMkLst>
        </pc:spChg>
        <pc:spChg chg="add mod">
          <ac:chgData name="Yi Cao" userId="b43ee440-b707-48b2-ae42-2ab2082b0b37" providerId="ADAL" clId="{2FF1B473-8524-B744-9E19-1AE9BAB0A232}" dt="2024-11-25T17:25:37.104" v="1085" actId="1076"/>
          <ac:spMkLst>
            <pc:docMk/>
            <pc:sldMk cId="0" sldId="332"/>
            <ac:spMk id="13" creationId="{AEF938D9-C410-2EF8-557D-18B90B35A2FD}"/>
          </ac:spMkLst>
        </pc:spChg>
        <pc:spChg chg="add del mod">
          <ac:chgData name="Yi Cao" userId="b43ee440-b707-48b2-ae42-2ab2082b0b37" providerId="ADAL" clId="{2FF1B473-8524-B744-9E19-1AE9BAB0A232}" dt="2024-11-25T18:02:03.022" v="1935" actId="478"/>
          <ac:spMkLst>
            <pc:docMk/>
            <pc:sldMk cId="0" sldId="332"/>
            <ac:spMk id="15" creationId="{DA433FFC-ED1A-3F18-6E92-4BA750791822}"/>
          </ac:spMkLst>
        </pc:spChg>
        <pc:spChg chg="mod topLvl">
          <ac:chgData name="Yi Cao" userId="b43ee440-b707-48b2-ae42-2ab2082b0b37" providerId="ADAL" clId="{2FF1B473-8524-B744-9E19-1AE9BAB0A232}" dt="2024-11-25T17:24:41.995" v="1077" actId="1076"/>
          <ac:spMkLst>
            <pc:docMk/>
            <pc:sldMk cId="0" sldId="332"/>
            <ac:spMk id="18" creationId="{680E5A10-147E-A55F-3041-C155D3480477}"/>
          </ac:spMkLst>
        </pc:spChg>
        <pc:spChg chg="mod">
          <ac:chgData name="Yi Cao" userId="b43ee440-b707-48b2-ae42-2ab2082b0b37" providerId="ADAL" clId="{2FF1B473-8524-B744-9E19-1AE9BAB0A232}" dt="2024-11-25T17:23:48.067" v="1068" actId="403"/>
          <ac:spMkLst>
            <pc:docMk/>
            <pc:sldMk cId="0" sldId="332"/>
            <ac:spMk id="20" creationId="{41F312A3-A127-9B9F-0A26-4318ADBD5452}"/>
          </ac:spMkLst>
        </pc:spChg>
        <pc:spChg chg="mod">
          <ac:chgData name="Yi Cao" userId="b43ee440-b707-48b2-ae42-2ab2082b0b37" providerId="ADAL" clId="{2FF1B473-8524-B744-9E19-1AE9BAB0A232}" dt="2024-11-25T17:23:53.391" v="1071" actId="403"/>
          <ac:spMkLst>
            <pc:docMk/>
            <pc:sldMk cId="0" sldId="332"/>
            <ac:spMk id="28" creationId="{8117E39F-FF64-FEAC-8C22-812C288055BB}"/>
          </ac:spMkLst>
        </pc:spChg>
        <pc:spChg chg="mod">
          <ac:chgData name="Yi Cao" userId="b43ee440-b707-48b2-ae42-2ab2082b0b37" providerId="ADAL" clId="{2FF1B473-8524-B744-9E19-1AE9BAB0A232}" dt="2024-11-25T17:23:28.741" v="1057" actId="255"/>
          <ac:spMkLst>
            <pc:docMk/>
            <pc:sldMk cId="0" sldId="332"/>
            <ac:spMk id="30" creationId="{55F26C92-389D-55DA-F1A1-30C66C1D432C}"/>
          </ac:spMkLst>
        </pc:spChg>
        <pc:spChg chg="mod">
          <ac:chgData name="Yi Cao" userId="b43ee440-b707-48b2-ae42-2ab2082b0b37" providerId="ADAL" clId="{2FF1B473-8524-B744-9E19-1AE9BAB0A232}" dt="2024-11-25T17:23:42.984" v="1065" actId="14100"/>
          <ac:spMkLst>
            <pc:docMk/>
            <pc:sldMk cId="0" sldId="332"/>
            <ac:spMk id="32" creationId="{3C88003B-C7F9-EC5A-5EA0-57FC1ABBE75B}"/>
          </ac:spMkLst>
        </pc:spChg>
        <pc:spChg chg="mod">
          <ac:chgData name="Yi Cao" userId="b43ee440-b707-48b2-ae42-2ab2082b0b37" providerId="ADAL" clId="{2FF1B473-8524-B744-9E19-1AE9BAB0A232}" dt="2024-11-25T17:23:58.662" v="1074" actId="403"/>
          <ac:spMkLst>
            <pc:docMk/>
            <pc:sldMk cId="0" sldId="332"/>
            <ac:spMk id="34" creationId="{91444E3D-130E-93F0-BEF4-A10C0F35D9FC}"/>
          </ac:spMkLst>
        </pc:spChg>
        <pc:spChg chg="mod">
          <ac:chgData name="Yi Cao" userId="b43ee440-b707-48b2-ae42-2ab2082b0b37" providerId="ADAL" clId="{2FF1B473-8524-B744-9E19-1AE9BAB0A232}" dt="2024-11-25T18:04:30.043" v="1947" actId="20577"/>
          <ac:spMkLst>
            <pc:docMk/>
            <pc:sldMk cId="0" sldId="332"/>
            <ac:spMk id="38" creationId="{BC129064-6949-05B7-AB2F-BD14A70F9259}"/>
          </ac:spMkLst>
        </pc:spChg>
        <pc:spChg chg="mod">
          <ac:chgData name="Yi Cao" userId="b43ee440-b707-48b2-ae42-2ab2082b0b37" providerId="ADAL" clId="{2FF1B473-8524-B744-9E19-1AE9BAB0A232}" dt="2024-11-25T18:03:13.778" v="1943" actId="113"/>
          <ac:spMkLst>
            <pc:docMk/>
            <pc:sldMk cId="0" sldId="332"/>
            <ac:spMk id="39" creationId="{2039BA5C-BA11-5BF1-87D6-B001736B0D2B}"/>
          </ac:spMkLst>
        </pc:spChg>
        <pc:grpChg chg="del">
          <ac:chgData name="Yi Cao" userId="b43ee440-b707-48b2-ae42-2ab2082b0b37" providerId="ADAL" clId="{2FF1B473-8524-B744-9E19-1AE9BAB0A232}" dt="2024-11-25T17:03:01.507" v="1026" actId="165"/>
          <ac:grpSpMkLst>
            <pc:docMk/>
            <pc:sldMk cId="0" sldId="332"/>
            <ac:grpSpMk id="19" creationId="{FEBC9030-E9AC-4B06-6905-007A873D2EFD}"/>
          </ac:grpSpMkLst>
        </pc:grpChg>
        <pc:grpChg chg="mod">
          <ac:chgData name="Yi Cao" userId="b43ee440-b707-48b2-ae42-2ab2082b0b37" providerId="ADAL" clId="{2FF1B473-8524-B744-9E19-1AE9BAB0A232}" dt="2024-11-25T17:24:55.021" v="1079" actId="1076"/>
          <ac:grpSpMkLst>
            <pc:docMk/>
            <pc:sldMk cId="0" sldId="332"/>
            <ac:grpSpMk id="29" creationId="{76FD158A-C86D-F89C-5487-401F2BCE9714}"/>
          </ac:grpSpMkLst>
        </pc:grpChg>
        <pc:grpChg chg="mod">
          <ac:chgData name="Yi Cao" userId="b43ee440-b707-48b2-ae42-2ab2082b0b37" providerId="ADAL" clId="{2FF1B473-8524-B744-9E19-1AE9BAB0A232}" dt="2024-11-25T17:25:42.942" v="1086" actId="1076"/>
          <ac:grpSpMkLst>
            <pc:docMk/>
            <pc:sldMk cId="0" sldId="332"/>
            <ac:grpSpMk id="31" creationId="{4319FAA5-64EE-B967-6EFC-2AF02B51E4F5}"/>
          </ac:grpSpMkLst>
        </pc:grpChg>
        <pc:grpChg chg="mod">
          <ac:chgData name="Yi Cao" userId="b43ee440-b707-48b2-ae42-2ab2082b0b37" providerId="ADAL" clId="{2FF1B473-8524-B744-9E19-1AE9BAB0A232}" dt="2024-11-25T17:25:51.191" v="1087" actId="1076"/>
          <ac:grpSpMkLst>
            <pc:docMk/>
            <pc:sldMk cId="0" sldId="332"/>
            <ac:grpSpMk id="33" creationId="{591AD747-9D2F-311D-EAFF-CBDE76E68B03}"/>
          </ac:grpSpMkLst>
        </pc:grpChg>
        <pc:grpChg chg="mod">
          <ac:chgData name="Yi Cao" userId="b43ee440-b707-48b2-ae42-2ab2082b0b37" providerId="ADAL" clId="{2FF1B473-8524-B744-9E19-1AE9BAB0A232}" dt="2024-11-25T17:26:00.827" v="1088" actId="1076"/>
          <ac:grpSpMkLst>
            <pc:docMk/>
            <pc:sldMk cId="0" sldId="332"/>
            <ac:grpSpMk id="35" creationId="{07E98A5F-CA63-DA50-3028-AD0C7AA740F8}"/>
          </ac:grpSpMkLst>
        </pc:grpChg>
        <pc:grpChg chg="mod">
          <ac:chgData name="Yi Cao" userId="b43ee440-b707-48b2-ae42-2ab2082b0b37" providerId="ADAL" clId="{2FF1B473-8524-B744-9E19-1AE9BAB0A232}" dt="2024-11-25T17:24:48.315" v="1078" actId="1076"/>
          <ac:grpSpMkLst>
            <pc:docMk/>
            <pc:sldMk cId="0" sldId="332"/>
            <ac:grpSpMk id="36" creationId="{A44B0E05-E2A2-8EE3-BBF0-6ADE084CE192}"/>
          </ac:grpSpMkLst>
        </pc:grpChg>
        <pc:picChg chg="mod">
          <ac:chgData name="Yi Cao" userId="b43ee440-b707-48b2-ae42-2ab2082b0b37" providerId="ADAL" clId="{2FF1B473-8524-B744-9E19-1AE9BAB0A232}" dt="2024-11-25T17:24:21.315" v="1075" actId="1076"/>
          <ac:picMkLst>
            <pc:docMk/>
            <pc:sldMk cId="0" sldId="332"/>
            <ac:picMk id="7" creationId="{F3294FFD-8EF3-737D-DDB9-DEF3F9408F01}"/>
          </ac:picMkLst>
        </pc:picChg>
        <pc:picChg chg="mod">
          <ac:chgData name="Yi Cao" userId="b43ee440-b707-48b2-ae42-2ab2082b0b37" providerId="ADAL" clId="{2FF1B473-8524-B744-9E19-1AE9BAB0A232}" dt="2024-11-25T17:25:02.393" v="1080" actId="1076"/>
          <ac:picMkLst>
            <pc:docMk/>
            <pc:sldMk cId="0" sldId="332"/>
            <ac:picMk id="8" creationId="{80522709-8DB7-F733-7827-598FE02A4D31}"/>
          </ac:picMkLst>
        </pc:picChg>
        <pc:picChg chg="mod">
          <ac:chgData name="Yi Cao" userId="b43ee440-b707-48b2-ae42-2ab2082b0b37" providerId="ADAL" clId="{2FF1B473-8524-B744-9E19-1AE9BAB0A232}" dt="2024-11-25T17:26:28.292" v="1092" actId="1076"/>
          <ac:picMkLst>
            <pc:docMk/>
            <pc:sldMk cId="0" sldId="332"/>
            <ac:picMk id="9" creationId="{C66E1612-AC1D-9881-0DE9-9B926CE04DFB}"/>
          </ac:picMkLst>
        </pc:picChg>
        <pc:picChg chg="mod topLvl">
          <ac:chgData name="Yi Cao" userId="b43ee440-b707-48b2-ae42-2ab2082b0b37" providerId="ADAL" clId="{2FF1B473-8524-B744-9E19-1AE9BAB0A232}" dt="2024-11-25T17:26:17.718" v="1090" actId="1076"/>
          <ac:picMkLst>
            <pc:docMk/>
            <pc:sldMk cId="0" sldId="332"/>
            <ac:picMk id="10" creationId="{67CD4C50-943E-8851-8C55-66990A5F17A3}"/>
          </ac:picMkLst>
        </pc:picChg>
        <pc:picChg chg="mod modCrop">
          <ac:chgData name="Yi Cao" userId="b43ee440-b707-48b2-ae42-2ab2082b0b37" providerId="ADAL" clId="{2FF1B473-8524-B744-9E19-1AE9BAB0A232}" dt="2024-11-25T17:24:32.530" v="1076" actId="1076"/>
          <ac:picMkLst>
            <pc:docMk/>
            <pc:sldMk cId="0" sldId="332"/>
            <ac:picMk id="11" creationId="{9A327C28-3BF7-A5C9-15F3-E3A770FEC68E}"/>
          </ac:picMkLst>
        </pc:picChg>
        <pc:picChg chg="mod">
          <ac:chgData name="Yi Cao" userId="b43ee440-b707-48b2-ae42-2ab2082b0b37" providerId="ADAL" clId="{2FF1B473-8524-B744-9E19-1AE9BAB0A232}" dt="2024-11-25T17:25:23.683" v="1083" actId="1076"/>
          <ac:picMkLst>
            <pc:docMk/>
            <pc:sldMk cId="0" sldId="332"/>
            <ac:picMk id="25" creationId="{C656499D-30AD-436A-B198-8A3F71B81F10}"/>
          </ac:picMkLst>
        </pc:picChg>
        <pc:picChg chg="mod modCrop">
          <ac:chgData name="Yi Cao" userId="b43ee440-b707-48b2-ae42-2ab2082b0b37" providerId="ADAL" clId="{2FF1B473-8524-B744-9E19-1AE9BAB0A232}" dt="2024-11-25T17:25:37.104" v="1085" actId="1076"/>
          <ac:picMkLst>
            <pc:docMk/>
            <pc:sldMk cId="0" sldId="332"/>
            <ac:picMk id="26" creationId="{0F8ED81D-A2B1-2AC1-A974-F7154F665AAA}"/>
          </ac:picMkLst>
        </pc:picChg>
      </pc:sldChg>
      <pc:sldChg chg="addSp delSp modSp mod modClrScheme chgLayout">
        <pc:chgData name="Yi Cao" userId="b43ee440-b707-48b2-ae42-2ab2082b0b37" providerId="ADAL" clId="{2FF1B473-8524-B744-9E19-1AE9BAB0A232}" dt="2024-11-25T18:04:48.462" v="1951" actId="20577"/>
        <pc:sldMkLst>
          <pc:docMk/>
          <pc:sldMk cId="3843515129" sldId="333"/>
        </pc:sldMkLst>
        <pc:spChg chg="mod ord">
          <ac:chgData name="Yi Cao" userId="b43ee440-b707-48b2-ae42-2ab2082b0b37" providerId="ADAL" clId="{2FF1B473-8524-B744-9E19-1AE9BAB0A232}" dt="2024-11-25T17:27:16.197" v="1093" actId="700"/>
          <ac:spMkLst>
            <pc:docMk/>
            <pc:sldMk cId="3843515129" sldId="333"/>
            <ac:spMk id="2" creationId="{BAAC46C5-AB12-F75C-F086-825C7AF37314}"/>
          </ac:spMkLst>
        </pc:spChg>
        <pc:spChg chg="mod ord">
          <ac:chgData name="Yi Cao" userId="b43ee440-b707-48b2-ae42-2ab2082b0b37" providerId="ADAL" clId="{2FF1B473-8524-B744-9E19-1AE9BAB0A232}" dt="2024-11-25T18:04:48.462" v="1951" actId="20577"/>
          <ac:spMkLst>
            <pc:docMk/>
            <pc:sldMk cId="3843515129" sldId="333"/>
            <ac:spMk id="3" creationId="{1109E839-EE82-BBFA-9A16-2D08B71393C8}"/>
          </ac:spMkLst>
        </pc:spChg>
        <pc:spChg chg="add mod">
          <ac:chgData name="Yi Cao" userId="b43ee440-b707-48b2-ae42-2ab2082b0b37" providerId="ADAL" clId="{2FF1B473-8524-B744-9E19-1AE9BAB0A232}" dt="2024-11-25T17:59:18.666" v="1899"/>
          <ac:spMkLst>
            <pc:docMk/>
            <pc:sldMk cId="3843515129" sldId="333"/>
            <ac:spMk id="4" creationId="{CC63A34F-A098-E6F5-C766-B7C5F9DA6D80}"/>
          </ac:spMkLst>
        </pc:spChg>
        <pc:spChg chg="add del mod">
          <ac:chgData name="Yi Cao" userId="b43ee440-b707-48b2-ae42-2ab2082b0b37" providerId="ADAL" clId="{2FF1B473-8524-B744-9E19-1AE9BAB0A232}" dt="2024-11-25T18:01:06.396" v="1923" actId="478"/>
          <ac:spMkLst>
            <pc:docMk/>
            <pc:sldMk cId="3843515129" sldId="333"/>
            <ac:spMk id="6" creationId="{8B761719-517A-7DE9-5C66-A13B7F7496DF}"/>
          </ac:spMkLst>
        </pc:spChg>
      </pc:sldChg>
      <pc:sldChg chg="del">
        <pc:chgData name="Yi Cao" userId="b43ee440-b707-48b2-ae42-2ab2082b0b37" providerId="ADAL" clId="{2FF1B473-8524-B744-9E19-1AE9BAB0A232}" dt="2024-11-25T17:46:52.275" v="1814" actId="2696"/>
        <pc:sldMkLst>
          <pc:docMk/>
          <pc:sldMk cId="1795460227" sldId="334"/>
        </pc:sldMkLst>
      </pc:sldChg>
      <pc:sldChg chg="modSp mod">
        <pc:chgData name="Yi Cao" userId="b43ee440-b707-48b2-ae42-2ab2082b0b37" providerId="ADAL" clId="{2FF1B473-8524-B744-9E19-1AE9BAB0A232}" dt="2024-11-25T17:48:33.542" v="1820" actId="1076"/>
        <pc:sldMkLst>
          <pc:docMk/>
          <pc:sldMk cId="1481152558" sldId="336"/>
        </pc:sldMkLst>
        <pc:picChg chg="mod">
          <ac:chgData name="Yi Cao" userId="b43ee440-b707-48b2-ae42-2ab2082b0b37" providerId="ADAL" clId="{2FF1B473-8524-B744-9E19-1AE9BAB0A232}" dt="2024-11-25T17:48:33.542" v="1820" actId="1076"/>
          <ac:picMkLst>
            <pc:docMk/>
            <pc:sldMk cId="1481152558" sldId="336"/>
            <ac:picMk id="8" creationId="{7DCF8799-924F-87CE-1F4A-99DB8136DE09}"/>
          </ac:picMkLst>
        </pc:picChg>
        <pc:picChg chg="mod">
          <ac:chgData name="Yi Cao" userId="b43ee440-b707-48b2-ae42-2ab2082b0b37" providerId="ADAL" clId="{2FF1B473-8524-B744-9E19-1AE9BAB0A232}" dt="2024-11-25T17:48:22.497" v="1819" actId="1076"/>
          <ac:picMkLst>
            <pc:docMk/>
            <pc:sldMk cId="1481152558" sldId="336"/>
            <ac:picMk id="14" creationId="{CA9676C8-4426-E3C7-288E-E9F874F0D3B3}"/>
          </ac:picMkLst>
        </pc:picChg>
      </pc:sldChg>
      <pc:sldChg chg="addSp delSp modSp add mod modClrScheme chgLayout">
        <pc:chgData name="Yi Cao" userId="b43ee440-b707-48b2-ae42-2ab2082b0b37" providerId="ADAL" clId="{2FF1B473-8524-B744-9E19-1AE9BAB0A232}" dt="2024-11-25T17:46:34.085" v="1813" actId="478"/>
        <pc:sldMkLst>
          <pc:docMk/>
          <pc:sldMk cId="3506061914" sldId="337"/>
        </pc:sldMkLst>
        <pc:spChg chg="add mod">
          <ac:chgData name="Yi Cao" userId="b43ee440-b707-48b2-ae42-2ab2082b0b37" providerId="ADAL" clId="{2FF1B473-8524-B744-9E19-1AE9BAB0A232}" dt="2024-11-25T17:31:39.916" v="1168" actId="1076"/>
          <ac:spMkLst>
            <pc:docMk/>
            <pc:sldMk cId="3506061914" sldId="337"/>
            <ac:spMk id="2" creationId="{5EC4C85F-F725-8F57-CA92-68F2541D15D5}"/>
          </ac:spMkLst>
        </pc:spChg>
        <pc:spChg chg="add del mod">
          <ac:chgData name="Yi Cao" userId="b43ee440-b707-48b2-ae42-2ab2082b0b37" providerId="ADAL" clId="{2FF1B473-8524-B744-9E19-1AE9BAB0A232}" dt="2024-11-25T17:35:43.016" v="1487" actId="478"/>
          <ac:spMkLst>
            <pc:docMk/>
            <pc:sldMk cId="3506061914" sldId="337"/>
            <ac:spMk id="3" creationId="{E9FFB05B-BFD9-68EB-7735-0ABC1327FBDC}"/>
          </ac:spMkLst>
        </pc:spChg>
        <pc:spChg chg="add mod">
          <ac:chgData name="Yi Cao" userId="b43ee440-b707-48b2-ae42-2ab2082b0b37" providerId="ADAL" clId="{2FF1B473-8524-B744-9E19-1AE9BAB0A232}" dt="2024-11-25T17:37:58.986" v="1508" actId="1076"/>
          <ac:spMkLst>
            <pc:docMk/>
            <pc:sldMk cId="3506061914" sldId="337"/>
            <ac:spMk id="4" creationId="{81302B56-C504-614B-F294-2969FD38A931}"/>
          </ac:spMkLst>
        </pc:spChg>
        <pc:spChg chg="add mod">
          <ac:chgData name="Yi Cao" userId="b43ee440-b707-48b2-ae42-2ab2082b0b37" providerId="ADAL" clId="{2FF1B473-8524-B744-9E19-1AE9BAB0A232}" dt="2024-11-25T17:43:53.205" v="1702" actId="14100"/>
          <ac:spMkLst>
            <pc:docMk/>
            <pc:sldMk cId="3506061914" sldId="337"/>
            <ac:spMk id="5" creationId="{676AE0D2-2171-5FF8-62F7-12D9B522A069}"/>
          </ac:spMkLst>
        </pc:spChg>
        <pc:spChg chg="del mod ord">
          <ac:chgData name="Yi Cao" userId="b43ee440-b707-48b2-ae42-2ab2082b0b37" providerId="ADAL" clId="{2FF1B473-8524-B744-9E19-1AE9BAB0A232}" dt="2024-11-25T17:45:43.392" v="1777" actId="478"/>
          <ac:spMkLst>
            <pc:docMk/>
            <pc:sldMk cId="3506061914" sldId="337"/>
            <ac:spMk id="6" creationId="{327426ED-E005-433B-F0EF-7F5CD7C895B2}"/>
          </ac:spMkLst>
        </pc:spChg>
        <pc:spChg chg="mod ord">
          <ac:chgData name="Yi Cao" userId="b43ee440-b707-48b2-ae42-2ab2082b0b37" providerId="ADAL" clId="{2FF1B473-8524-B744-9E19-1AE9BAB0A232}" dt="2024-11-25T17:32:35.970" v="1217" actId="255"/>
          <ac:spMkLst>
            <pc:docMk/>
            <pc:sldMk cId="3506061914" sldId="337"/>
            <ac:spMk id="7" creationId="{1102CF73-403A-70CA-CDDD-8C3D789C5CB7}"/>
          </ac:spMkLst>
        </pc:spChg>
        <pc:spChg chg="add mod">
          <ac:chgData name="Yi Cao" userId="b43ee440-b707-48b2-ae42-2ab2082b0b37" providerId="ADAL" clId="{2FF1B473-8524-B744-9E19-1AE9BAB0A232}" dt="2024-11-25T17:46:25.921" v="1812" actId="1076"/>
          <ac:spMkLst>
            <pc:docMk/>
            <pc:sldMk cId="3506061914" sldId="337"/>
            <ac:spMk id="9" creationId="{F75AB4D5-DC69-DC32-BF91-F451A9463C48}"/>
          </ac:spMkLst>
        </pc:spChg>
        <pc:spChg chg="add del mod">
          <ac:chgData name="Yi Cao" userId="b43ee440-b707-48b2-ae42-2ab2082b0b37" providerId="ADAL" clId="{2FF1B473-8524-B744-9E19-1AE9BAB0A232}" dt="2024-11-25T17:46:34.085" v="1813" actId="478"/>
          <ac:spMkLst>
            <pc:docMk/>
            <pc:sldMk cId="3506061914" sldId="337"/>
            <ac:spMk id="11" creationId="{A183718E-AAD0-D6DD-7220-2A13E8E54046}"/>
          </ac:spMkLst>
        </pc:spChg>
        <pc:spChg chg="mod">
          <ac:chgData name="Yi Cao" userId="b43ee440-b707-48b2-ae42-2ab2082b0b37" providerId="ADAL" clId="{2FF1B473-8524-B744-9E19-1AE9BAB0A232}" dt="2024-11-25T17:43:58.229" v="1703" actId="1076"/>
          <ac:spMkLst>
            <pc:docMk/>
            <pc:sldMk cId="3506061914" sldId="337"/>
            <ac:spMk id="21" creationId="{CB170B10-FAA0-F613-449C-397F3881F3D2}"/>
          </ac:spMkLst>
        </pc:spChg>
        <pc:spChg chg="mod">
          <ac:chgData name="Yi Cao" userId="b43ee440-b707-48b2-ae42-2ab2082b0b37" providerId="ADAL" clId="{2FF1B473-8524-B744-9E19-1AE9BAB0A232}" dt="2024-11-25T17:37:25.819" v="1502" actId="20577"/>
          <ac:spMkLst>
            <pc:docMk/>
            <pc:sldMk cId="3506061914" sldId="337"/>
            <ac:spMk id="23" creationId="{AA59A5C7-6E35-0236-90B6-668CCB60F6A1}"/>
          </ac:spMkLst>
        </pc:spChg>
        <pc:spChg chg="mod">
          <ac:chgData name="Yi Cao" userId="b43ee440-b707-48b2-ae42-2ab2082b0b37" providerId="ADAL" clId="{2FF1B473-8524-B744-9E19-1AE9BAB0A232}" dt="2024-11-25T17:43:31.392" v="1697" actId="1076"/>
          <ac:spMkLst>
            <pc:docMk/>
            <pc:sldMk cId="3506061914" sldId="337"/>
            <ac:spMk id="32" creationId="{35F66238-CC18-89C4-9B01-11FA1534E93C}"/>
          </ac:spMkLst>
        </pc:spChg>
        <pc:spChg chg="mod">
          <ac:chgData name="Yi Cao" userId="b43ee440-b707-48b2-ae42-2ab2082b0b37" providerId="ADAL" clId="{2FF1B473-8524-B744-9E19-1AE9BAB0A232}" dt="2024-11-25T17:43:12.462" v="1693" actId="20577"/>
          <ac:spMkLst>
            <pc:docMk/>
            <pc:sldMk cId="3506061914" sldId="337"/>
            <ac:spMk id="35" creationId="{E30A58CE-FA0E-43D7-7197-6AFB1E08CEE6}"/>
          </ac:spMkLst>
        </pc:spChg>
        <pc:spChg chg="mod">
          <ac:chgData name="Yi Cao" userId="b43ee440-b707-48b2-ae42-2ab2082b0b37" providerId="ADAL" clId="{2FF1B473-8524-B744-9E19-1AE9BAB0A232}" dt="2024-11-25T17:37:47.769" v="1505" actId="403"/>
          <ac:spMkLst>
            <pc:docMk/>
            <pc:sldMk cId="3506061914" sldId="337"/>
            <ac:spMk id="44" creationId="{2D74F581-4948-FCA1-2A71-87BE210D2E57}"/>
          </ac:spMkLst>
        </pc:spChg>
        <pc:spChg chg="del mod">
          <ac:chgData name="Yi Cao" userId="b43ee440-b707-48b2-ae42-2ab2082b0b37" providerId="ADAL" clId="{2FF1B473-8524-B744-9E19-1AE9BAB0A232}" dt="2024-11-25T17:35:27.433" v="1483" actId="478"/>
          <ac:spMkLst>
            <pc:docMk/>
            <pc:sldMk cId="3506061914" sldId="337"/>
            <ac:spMk id="45" creationId="{A3DE89B5-1494-A195-C883-7D016813FC2C}"/>
          </ac:spMkLst>
        </pc:spChg>
      </pc:sldChg>
      <pc:sldChg chg="addSp delSp modSp add mod ord">
        <pc:chgData name="Yi Cao" userId="b43ee440-b707-48b2-ae42-2ab2082b0b37" providerId="ADAL" clId="{2FF1B473-8524-B744-9E19-1AE9BAB0A232}" dt="2024-11-25T18:51:10.339" v="2078" actId="20578"/>
        <pc:sldMkLst>
          <pc:docMk/>
          <pc:sldMk cId="2751171073" sldId="338"/>
        </pc:sldMkLst>
        <pc:spChg chg="mod">
          <ac:chgData name="Yi Cao" userId="b43ee440-b707-48b2-ae42-2ab2082b0b37" providerId="ADAL" clId="{2FF1B473-8524-B744-9E19-1AE9BAB0A232}" dt="2024-11-25T18:50:50.556" v="2058" actId="20577"/>
          <ac:spMkLst>
            <pc:docMk/>
            <pc:sldMk cId="2751171073" sldId="338"/>
            <ac:spMk id="11" creationId="{F4ACC19C-E917-93AD-A073-E469E15AAED8}"/>
          </ac:spMkLst>
        </pc:spChg>
        <pc:picChg chg="add mod">
          <ac:chgData name="Yi Cao" userId="b43ee440-b707-48b2-ae42-2ab2082b0b37" providerId="ADAL" clId="{2FF1B473-8524-B744-9E19-1AE9BAB0A232}" dt="2024-11-25T18:50:18.744" v="2042" actId="1076"/>
          <ac:picMkLst>
            <pc:docMk/>
            <pc:sldMk cId="2751171073" sldId="338"/>
            <ac:picMk id="3" creationId="{9FEC2BF5-302A-01AE-5F6D-5159DCF1DD2A}"/>
          </ac:picMkLst>
        </pc:picChg>
        <pc:picChg chg="del">
          <ac:chgData name="Yi Cao" userId="b43ee440-b707-48b2-ae42-2ab2082b0b37" providerId="ADAL" clId="{2FF1B473-8524-B744-9E19-1AE9BAB0A232}" dt="2024-11-25T18:49:26.428" v="2035" actId="478"/>
          <ac:picMkLst>
            <pc:docMk/>
            <pc:sldMk cId="2751171073" sldId="338"/>
            <ac:picMk id="5" creationId="{762FA59F-CC2B-7311-4B63-50680D6A4228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10484-D830-4EE5-9D32-B11E547D669F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2E2680-A381-45CC-AC80-735E6CB87F34}">
      <dgm:prSet custT="1"/>
      <dgm:spPr/>
      <dgm:t>
        <a:bodyPr/>
        <a:lstStyle/>
        <a:p>
          <a:r>
            <a:rPr lang="en-US" sz="2400" b="1" i="0" u="none" strike="noStrike" kern="0" cap="none">
              <a:solidFill>
                <a:schemeClr val="bg1"/>
              </a:solidFill>
              <a:latin typeface="Archivo"/>
              <a:ea typeface="+mj-ea"/>
              <a:cs typeface="Archivo"/>
              <a:sym typeface="Arial"/>
            </a:rPr>
            <a:t>Key Data Transformation Techniques</a:t>
          </a:r>
        </a:p>
      </dgm:t>
    </dgm:pt>
    <dgm:pt modelId="{91188C07-4212-4991-B05E-38C9BEAD679F}" type="parTrans" cxnId="{E04E59B4-DAD1-49E9-A4D9-E78F07204C9E}">
      <dgm:prSet/>
      <dgm:spPr/>
      <dgm:t>
        <a:bodyPr/>
        <a:lstStyle/>
        <a:p>
          <a:endParaRPr lang="en-US"/>
        </a:p>
      </dgm:t>
    </dgm:pt>
    <dgm:pt modelId="{745BF59A-4220-47E6-AE6C-7F1E24FBFA1D}" type="sibTrans" cxnId="{E04E59B4-DAD1-49E9-A4D9-E78F07204C9E}">
      <dgm:prSet/>
      <dgm:spPr/>
      <dgm:t>
        <a:bodyPr/>
        <a:lstStyle/>
        <a:p>
          <a:endParaRPr lang="en-US"/>
        </a:p>
      </dgm:t>
    </dgm:pt>
    <dgm:pt modelId="{3BAAE552-0B36-4668-BA1E-4040E697CCB4}">
      <dgm:prSet custT="1"/>
      <dgm:spPr/>
      <dgm:t>
        <a:bodyPr/>
        <a:lstStyle/>
        <a:p>
          <a:r>
            <a:rPr lang="en-US" sz="2000" b="1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Python and Pandas: </a:t>
          </a:r>
          <a:r>
            <a:rPr lang="en-US" sz="2000" b="0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Utilized for API data download and file merging</a:t>
          </a:r>
        </a:p>
      </dgm:t>
    </dgm:pt>
    <dgm:pt modelId="{8E093AB8-9003-47FE-A200-F3F2E4A7C980}" type="parTrans" cxnId="{228ED583-D6B5-4655-AEC8-93F76842D694}">
      <dgm:prSet/>
      <dgm:spPr/>
      <dgm:t>
        <a:bodyPr/>
        <a:lstStyle/>
        <a:p>
          <a:endParaRPr lang="en-US"/>
        </a:p>
      </dgm:t>
    </dgm:pt>
    <dgm:pt modelId="{CBCB9CD6-AAA4-4CE1-94C0-A51C85E85DA3}" type="sibTrans" cxnId="{228ED583-D6B5-4655-AEC8-93F76842D694}">
      <dgm:prSet/>
      <dgm:spPr/>
      <dgm:t>
        <a:bodyPr/>
        <a:lstStyle/>
        <a:p>
          <a:endParaRPr lang="en-US"/>
        </a:p>
      </dgm:t>
    </dgm:pt>
    <dgm:pt modelId="{356E58F4-EA9D-4A4A-AC17-A34BA0DD6339}">
      <dgm:prSet custT="1"/>
      <dgm:spPr/>
      <dgm:t>
        <a:bodyPr/>
        <a:lstStyle/>
        <a:p>
          <a:r>
            <a:rPr lang="en-US" sz="2000" b="1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Power Query: </a:t>
          </a:r>
          <a:r>
            <a:rPr lang="en-US" sz="2000" b="0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Employed for date-time splitting and data type conversion</a:t>
          </a:r>
        </a:p>
      </dgm:t>
    </dgm:pt>
    <dgm:pt modelId="{6CE14CC9-F4E0-4698-B989-1624CC06CD6D}" type="parTrans" cxnId="{6DEE07E7-97F1-4641-BE12-539CA284255A}">
      <dgm:prSet/>
      <dgm:spPr/>
      <dgm:t>
        <a:bodyPr/>
        <a:lstStyle/>
        <a:p>
          <a:endParaRPr lang="en-US"/>
        </a:p>
      </dgm:t>
    </dgm:pt>
    <dgm:pt modelId="{57E4B5A7-F753-4400-AD11-41DF6A362696}" type="sibTrans" cxnId="{6DEE07E7-97F1-4641-BE12-539CA284255A}">
      <dgm:prSet/>
      <dgm:spPr/>
      <dgm:t>
        <a:bodyPr/>
        <a:lstStyle/>
        <a:p>
          <a:endParaRPr lang="en-US"/>
        </a:p>
      </dgm:t>
    </dgm:pt>
    <dgm:pt modelId="{38506411-22D4-4A07-860A-DA6054BA6056}">
      <dgm:prSet custT="1"/>
      <dgm:spPr/>
      <dgm:t>
        <a:bodyPr/>
        <a:lstStyle/>
        <a:p>
          <a:r>
            <a:rPr lang="en-US" sz="2000" b="1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Formatting Enhancements: </a:t>
          </a:r>
          <a:r>
            <a:rPr lang="en-US" sz="2000" b="0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Standardized styling, data types, and precision adjustments</a:t>
          </a:r>
        </a:p>
      </dgm:t>
    </dgm:pt>
    <dgm:pt modelId="{713FD27F-5696-4529-8625-8039C50F10D9}" type="parTrans" cxnId="{CF57B5C7-ADA3-4FA9-B207-C85C30C4E5E0}">
      <dgm:prSet/>
      <dgm:spPr/>
      <dgm:t>
        <a:bodyPr/>
        <a:lstStyle/>
        <a:p>
          <a:endParaRPr lang="en-US"/>
        </a:p>
      </dgm:t>
    </dgm:pt>
    <dgm:pt modelId="{6361522C-4F20-4D64-A538-2AE4D4BA3E17}" type="sibTrans" cxnId="{CF57B5C7-ADA3-4FA9-B207-C85C30C4E5E0}">
      <dgm:prSet/>
      <dgm:spPr/>
      <dgm:t>
        <a:bodyPr/>
        <a:lstStyle/>
        <a:p>
          <a:endParaRPr lang="en-US"/>
        </a:p>
      </dgm:t>
    </dgm:pt>
    <dgm:pt modelId="{6A46254B-5A80-6544-96DA-E56A2F25D21E}">
      <dgm:prSet custT="1"/>
      <dgm:spPr/>
      <dgm:t>
        <a:bodyPr/>
        <a:lstStyle/>
        <a:p>
          <a:endParaRPr lang="en-US" sz="2000" b="0" i="0" u="none" strike="noStrike" kern="0" cap="none">
            <a:solidFill>
              <a:schemeClr val="tx1"/>
            </a:solidFill>
            <a:latin typeface="Archivo"/>
            <a:ea typeface="+mn-ea"/>
            <a:cs typeface="Archivo"/>
          </a:endParaRPr>
        </a:p>
      </dgm:t>
    </dgm:pt>
    <dgm:pt modelId="{A0B00E7C-63E1-6B46-87DA-52FEEDDDADD5}" type="parTrans" cxnId="{3EECB4BA-DDF0-9C46-A649-CE0E68C085DE}">
      <dgm:prSet/>
      <dgm:spPr/>
      <dgm:t>
        <a:bodyPr/>
        <a:lstStyle/>
        <a:p>
          <a:endParaRPr lang="en-GB"/>
        </a:p>
      </dgm:t>
    </dgm:pt>
    <dgm:pt modelId="{31E88E0C-2383-DF46-B2C2-544565DF0A86}" type="sibTrans" cxnId="{3EECB4BA-DDF0-9C46-A649-CE0E68C085DE}">
      <dgm:prSet/>
      <dgm:spPr/>
      <dgm:t>
        <a:bodyPr/>
        <a:lstStyle/>
        <a:p>
          <a:endParaRPr lang="en-GB"/>
        </a:p>
      </dgm:t>
    </dgm:pt>
    <dgm:pt modelId="{2BE4D9EA-0A58-514F-A93A-B9607A76116B}">
      <dgm:prSet custT="1"/>
      <dgm:spPr/>
      <dgm:t>
        <a:bodyPr/>
        <a:lstStyle/>
        <a:p>
          <a:endParaRPr lang="en-US" sz="2000" b="0" i="0" u="none" strike="noStrike" kern="0" cap="none">
            <a:solidFill>
              <a:schemeClr val="tx1"/>
            </a:solidFill>
            <a:latin typeface="Archivo"/>
            <a:ea typeface="+mn-ea"/>
            <a:cs typeface="Archivo"/>
          </a:endParaRPr>
        </a:p>
      </dgm:t>
    </dgm:pt>
    <dgm:pt modelId="{EE9973DC-04D4-5E41-9005-CBB72F3D911C}" type="parTrans" cxnId="{44859D85-6E31-064C-AE8D-A5636FF280CF}">
      <dgm:prSet/>
      <dgm:spPr/>
      <dgm:t>
        <a:bodyPr/>
        <a:lstStyle/>
        <a:p>
          <a:endParaRPr lang="en-GB"/>
        </a:p>
      </dgm:t>
    </dgm:pt>
    <dgm:pt modelId="{3B395CC6-24E3-1643-849A-3222A3C319AA}" type="sibTrans" cxnId="{44859D85-6E31-064C-AE8D-A5636FF280CF}">
      <dgm:prSet/>
      <dgm:spPr/>
      <dgm:t>
        <a:bodyPr/>
        <a:lstStyle/>
        <a:p>
          <a:endParaRPr lang="en-GB"/>
        </a:p>
      </dgm:t>
    </dgm:pt>
    <dgm:pt modelId="{05671407-7E94-4433-A9A8-6085B95BADA0}" type="pres">
      <dgm:prSet presAssocID="{4A610484-D830-4EE5-9D32-B11E547D669F}" presName="Name0" presStyleCnt="0">
        <dgm:presLayoutVars>
          <dgm:dir/>
          <dgm:animLvl val="lvl"/>
          <dgm:resizeHandles val="exact"/>
        </dgm:presLayoutVars>
      </dgm:prSet>
      <dgm:spPr/>
    </dgm:pt>
    <dgm:pt modelId="{F926CFFA-3814-45AF-ADD3-F2F7152FC668}" type="pres">
      <dgm:prSet presAssocID="{1A2E2680-A381-45CC-AC80-735E6CB87F34}" presName="linNode" presStyleCnt="0"/>
      <dgm:spPr/>
    </dgm:pt>
    <dgm:pt modelId="{9492919E-7E06-4045-B0A5-724439F91357}" type="pres">
      <dgm:prSet presAssocID="{1A2E2680-A381-45CC-AC80-735E6CB87F34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F2E06629-C9D8-40E6-BCEE-501234009389}" type="pres">
      <dgm:prSet presAssocID="{1A2E2680-A381-45CC-AC80-735E6CB87F34}" presName="descendantText" presStyleLbl="alignAccFollowNode1" presStyleIdx="0" presStyleCnt="1" custScaleY="125122">
        <dgm:presLayoutVars>
          <dgm:bulletEnabled val="1"/>
        </dgm:presLayoutVars>
      </dgm:prSet>
      <dgm:spPr/>
    </dgm:pt>
  </dgm:ptLst>
  <dgm:cxnLst>
    <dgm:cxn modelId="{A6292D34-FFE9-4309-AFC4-17B2F4BE640A}" type="presOf" srcId="{38506411-22D4-4A07-860A-DA6054BA6056}" destId="{F2E06629-C9D8-40E6-BCEE-501234009389}" srcOrd="0" destOrd="4" presId="urn:microsoft.com/office/officeart/2005/8/layout/vList5"/>
    <dgm:cxn modelId="{98E12761-3232-8642-ADC0-AAE49064B066}" type="presOf" srcId="{6A46254B-5A80-6544-96DA-E56A2F25D21E}" destId="{F2E06629-C9D8-40E6-BCEE-501234009389}" srcOrd="0" destOrd="1" presId="urn:microsoft.com/office/officeart/2005/8/layout/vList5"/>
    <dgm:cxn modelId="{4013A16E-C33C-43B7-A983-40640125C46D}" type="presOf" srcId="{3BAAE552-0B36-4668-BA1E-4040E697CCB4}" destId="{F2E06629-C9D8-40E6-BCEE-501234009389}" srcOrd="0" destOrd="0" presId="urn:microsoft.com/office/officeart/2005/8/layout/vList5"/>
    <dgm:cxn modelId="{228ED583-D6B5-4655-AEC8-93F76842D694}" srcId="{1A2E2680-A381-45CC-AC80-735E6CB87F34}" destId="{3BAAE552-0B36-4668-BA1E-4040E697CCB4}" srcOrd="0" destOrd="0" parTransId="{8E093AB8-9003-47FE-A200-F3F2E4A7C980}" sibTransId="{CBCB9CD6-AAA4-4CE1-94C0-A51C85E85DA3}"/>
    <dgm:cxn modelId="{44859D85-6E31-064C-AE8D-A5636FF280CF}" srcId="{1A2E2680-A381-45CC-AC80-735E6CB87F34}" destId="{2BE4D9EA-0A58-514F-A93A-B9607A76116B}" srcOrd="3" destOrd="0" parTransId="{EE9973DC-04D4-5E41-9005-CBB72F3D911C}" sibTransId="{3B395CC6-24E3-1643-849A-3222A3C319AA}"/>
    <dgm:cxn modelId="{F2544387-8E78-48AF-92A3-3EB9A6FBCCFF}" type="presOf" srcId="{4A610484-D830-4EE5-9D32-B11E547D669F}" destId="{05671407-7E94-4433-A9A8-6085B95BADA0}" srcOrd="0" destOrd="0" presId="urn:microsoft.com/office/officeart/2005/8/layout/vList5"/>
    <dgm:cxn modelId="{EECFF18F-C9C1-428A-8B85-752E9DB9B8E8}" type="presOf" srcId="{356E58F4-EA9D-4A4A-AC17-A34BA0DD6339}" destId="{F2E06629-C9D8-40E6-BCEE-501234009389}" srcOrd="0" destOrd="2" presId="urn:microsoft.com/office/officeart/2005/8/layout/vList5"/>
    <dgm:cxn modelId="{E04E59B4-DAD1-49E9-A4D9-E78F07204C9E}" srcId="{4A610484-D830-4EE5-9D32-B11E547D669F}" destId="{1A2E2680-A381-45CC-AC80-735E6CB87F34}" srcOrd="0" destOrd="0" parTransId="{91188C07-4212-4991-B05E-38C9BEAD679F}" sibTransId="{745BF59A-4220-47E6-AE6C-7F1E24FBFA1D}"/>
    <dgm:cxn modelId="{C2498DB8-EBD8-7E43-8547-5C4C1F120574}" type="presOf" srcId="{2BE4D9EA-0A58-514F-A93A-B9607A76116B}" destId="{F2E06629-C9D8-40E6-BCEE-501234009389}" srcOrd="0" destOrd="3" presId="urn:microsoft.com/office/officeart/2005/8/layout/vList5"/>
    <dgm:cxn modelId="{3EECB4BA-DDF0-9C46-A649-CE0E68C085DE}" srcId="{1A2E2680-A381-45CC-AC80-735E6CB87F34}" destId="{6A46254B-5A80-6544-96DA-E56A2F25D21E}" srcOrd="1" destOrd="0" parTransId="{A0B00E7C-63E1-6B46-87DA-52FEEDDDADD5}" sibTransId="{31E88E0C-2383-DF46-B2C2-544565DF0A86}"/>
    <dgm:cxn modelId="{CF57B5C7-ADA3-4FA9-B207-C85C30C4E5E0}" srcId="{1A2E2680-A381-45CC-AC80-735E6CB87F34}" destId="{38506411-22D4-4A07-860A-DA6054BA6056}" srcOrd="4" destOrd="0" parTransId="{713FD27F-5696-4529-8625-8039C50F10D9}" sibTransId="{6361522C-4F20-4D64-A538-2AE4D4BA3E17}"/>
    <dgm:cxn modelId="{204B90E4-64A1-47DD-83AA-1C62D157C57B}" type="presOf" srcId="{1A2E2680-A381-45CC-AC80-735E6CB87F34}" destId="{9492919E-7E06-4045-B0A5-724439F91357}" srcOrd="0" destOrd="0" presId="urn:microsoft.com/office/officeart/2005/8/layout/vList5"/>
    <dgm:cxn modelId="{6DEE07E7-97F1-4641-BE12-539CA284255A}" srcId="{1A2E2680-A381-45CC-AC80-735E6CB87F34}" destId="{356E58F4-EA9D-4A4A-AC17-A34BA0DD6339}" srcOrd="2" destOrd="0" parTransId="{6CE14CC9-F4E0-4698-B989-1624CC06CD6D}" sibTransId="{57E4B5A7-F753-4400-AD11-41DF6A362696}"/>
    <dgm:cxn modelId="{71FA3E94-47EC-47E0-A9C2-4406EE0C770A}" type="presParOf" srcId="{05671407-7E94-4433-A9A8-6085B95BADA0}" destId="{F926CFFA-3814-45AF-ADD3-F2F7152FC668}" srcOrd="0" destOrd="0" presId="urn:microsoft.com/office/officeart/2005/8/layout/vList5"/>
    <dgm:cxn modelId="{01C62F35-2C8C-4F66-83BA-34F55EE59738}" type="presParOf" srcId="{F926CFFA-3814-45AF-ADD3-F2F7152FC668}" destId="{9492919E-7E06-4045-B0A5-724439F91357}" srcOrd="0" destOrd="0" presId="urn:microsoft.com/office/officeart/2005/8/layout/vList5"/>
    <dgm:cxn modelId="{DE461C98-A9F9-455D-AFD9-18850A66234A}" type="presParOf" srcId="{F926CFFA-3814-45AF-ADD3-F2F7152FC668}" destId="{F2E06629-C9D8-40E6-BCEE-50123400938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BC0760-5C4D-4634-AD04-F5A1F28FEC6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B8F6CCB-C9D9-4F51-A038-73EBF6DFA912}">
      <dgm:prSet custT="1"/>
      <dgm:spPr/>
      <dgm:t>
        <a:bodyPr/>
        <a:lstStyle/>
        <a:p>
          <a:r>
            <a:rPr lang="en-US" sz="2000" b="1"/>
            <a:t>Date and Time Formatting</a:t>
          </a:r>
          <a:endParaRPr lang="en-US" sz="2000"/>
        </a:p>
      </dgm:t>
    </dgm:pt>
    <dgm:pt modelId="{9D3CA9B7-EE94-45ED-9412-9769EFD27444}" type="parTrans" cxnId="{5359DC1C-F829-49C6-9341-93414490C8D5}">
      <dgm:prSet/>
      <dgm:spPr/>
      <dgm:t>
        <a:bodyPr/>
        <a:lstStyle/>
        <a:p>
          <a:endParaRPr lang="en-US" sz="2000"/>
        </a:p>
      </dgm:t>
    </dgm:pt>
    <dgm:pt modelId="{5A05A37C-F7F2-4CDE-BD59-77AAA77BC3DE}" type="sibTrans" cxnId="{5359DC1C-F829-49C6-9341-93414490C8D5}">
      <dgm:prSet/>
      <dgm:spPr/>
      <dgm:t>
        <a:bodyPr/>
        <a:lstStyle/>
        <a:p>
          <a:endParaRPr lang="en-US" sz="2000"/>
        </a:p>
      </dgm:t>
    </dgm:pt>
    <dgm:pt modelId="{479ECCF1-87BC-4F39-9AA7-A46A2B1DD98D}">
      <dgm:prSet custT="1"/>
      <dgm:spPr/>
      <dgm:t>
        <a:bodyPr/>
        <a:lstStyle/>
        <a:p>
          <a:r>
            <a:rPr lang="en-US" sz="1400"/>
            <a:t>Applied </a:t>
          </a:r>
          <a:r>
            <a:rPr lang="en-US" sz="1400" b="1"/>
            <a:t>Power Query</a:t>
          </a:r>
          <a:r>
            <a:rPr lang="en-US" sz="1400"/>
            <a:t> to split combined date-time columns, converting them to a standard date-only format</a:t>
          </a:r>
        </a:p>
      </dgm:t>
    </dgm:pt>
    <dgm:pt modelId="{D51E614B-CEB7-4F64-A7B6-C21A68158DF8}" type="parTrans" cxnId="{2E437C79-2BD1-417D-A99A-6826E3677823}">
      <dgm:prSet/>
      <dgm:spPr/>
      <dgm:t>
        <a:bodyPr/>
        <a:lstStyle/>
        <a:p>
          <a:endParaRPr lang="en-US" sz="2000"/>
        </a:p>
      </dgm:t>
    </dgm:pt>
    <dgm:pt modelId="{3408AF4E-29D0-4835-9BC2-F126A4E4CFEC}" type="sibTrans" cxnId="{2E437C79-2BD1-417D-A99A-6826E3677823}">
      <dgm:prSet/>
      <dgm:spPr/>
      <dgm:t>
        <a:bodyPr/>
        <a:lstStyle/>
        <a:p>
          <a:endParaRPr lang="en-US" sz="2000"/>
        </a:p>
      </dgm:t>
    </dgm:pt>
    <dgm:pt modelId="{94B4B0C5-A0EC-467A-91B9-FC374539D8F3}">
      <dgm:prSet custT="1"/>
      <dgm:spPr/>
      <dgm:t>
        <a:bodyPr/>
        <a:lstStyle/>
        <a:p>
          <a:r>
            <a:rPr lang="en-US" sz="2000" b="1"/>
            <a:t>Table Formatting and Data Type Standardization</a:t>
          </a:r>
          <a:endParaRPr lang="en-US" sz="2000"/>
        </a:p>
      </dgm:t>
    </dgm:pt>
    <dgm:pt modelId="{0937C61F-BA02-4859-A274-F3171B16740D}" type="parTrans" cxnId="{395519CB-AF6A-49B2-BE69-A577114D6323}">
      <dgm:prSet/>
      <dgm:spPr/>
      <dgm:t>
        <a:bodyPr/>
        <a:lstStyle/>
        <a:p>
          <a:endParaRPr lang="en-US" sz="2000"/>
        </a:p>
      </dgm:t>
    </dgm:pt>
    <dgm:pt modelId="{404DCD30-5CFE-4609-B433-0D5FF6381E2E}" type="sibTrans" cxnId="{395519CB-AF6A-49B2-BE69-A577114D6323}">
      <dgm:prSet/>
      <dgm:spPr/>
      <dgm:t>
        <a:bodyPr/>
        <a:lstStyle/>
        <a:p>
          <a:endParaRPr lang="en-US" sz="2000"/>
        </a:p>
      </dgm:t>
    </dgm:pt>
    <dgm:pt modelId="{FC16F089-2240-44BE-8336-2236191938BD}">
      <dgm:prSet custT="1"/>
      <dgm:spPr/>
      <dgm:t>
        <a:bodyPr/>
        <a:lstStyle/>
        <a:p>
          <a:r>
            <a:rPr lang="en-US" sz="1400"/>
            <a:t>Enhanced readability by adding borders to tables and setting consistent data types</a:t>
          </a:r>
        </a:p>
      </dgm:t>
    </dgm:pt>
    <dgm:pt modelId="{BAFF29BF-2EE3-4666-9BB2-B15E92637211}" type="parTrans" cxnId="{FB05B276-3838-4062-8AB8-ABFDA1E48C35}">
      <dgm:prSet/>
      <dgm:spPr/>
      <dgm:t>
        <a:bodyPr/>
        <a:lstStyle/>
        <a:p>
          <a:endParaRPr lang="en-US" sz="2000"/>
        </a:p>
      </dgm:t>
    </dgm:pt>
    <dgm:pt modelId="{C96EC8E3-F4E5-4D9F-93B5-FFBF862874F5}" type="sibTrans" cxnId="{FB05B276-3838-4062-8AB8-ABFDA1E48C35}">
      <dgm:prSet/>
      <dgm:spPr/>
      <dgm:t>
        <a:bodyPr/>
        <a:lstStyle/>
        <a:p>
          <a:endParaRPr lang="en-US" sz="2000"/>
        </a:p>
      </dgm:t>
    </dgm:pt>
    <dgm:pt modelId="{87ADD309-CE59-4AAD-804F-C1220AD4B5F2}">
      <dgm:prSet custT="1"/>
      <dgm:spPr/>
      <dgm:t>
        <a:bodyPr/>
        <a:lstStyle/>
        <a:p>
          <a:r>
            <a:rPr lang="en-US" sz="2000" b="1"/>
            <a:t>Precision Standardization</a:t>
          </a:r>
          <a:endParaRPr lang="en-US" sz="2000"/>
        </a:p>
      </dgm:t>
    </dgm:pt>
    <dgm:pt modelId="{4CCB8A4D-2AFF-4A40-9952-24E77A3B8A54}" type="parTrans" cxnId="{1BE95C54-D18D-4FD1-9C2A-343ACE1AB2EF}">
      <dgm:prSet/>
      <dgm:spPr/>
      <dgm:t>
        <a:bodyPr/>
        <a:lstStyle/>
        <a:p>
          <a:endParaRPr lang="en-US" sz="2000"/>
        </a:p>
      </dgm:t>
    </dgm:pt>
    <dgm:pt modelId="{25465715-9944-4181-AE06-844B6406B615}" type="sibTrans" cxnId="{1BE95C54-D18D-4FD1-9C2A-343ACE1AB2EF}">
      <dgm:prSet/>
      <dgm:spPr/>
      <dgm:t>
        <a:bodyPr/>
        <a:lstStyle/>
        <a:p>
          <a:endParaRPr lang="en-US" sz="2000"/>
        </a:p>
      </dgm:t>
    </dgm:pt>
    <dgm:pt modelId="{84673C03-E273-4EBE-805B-071B510F9747}">
      <dgm:prSet custT="1"/>
      <dgm:spPr/>
      <dgm:t>
        <a:bodyPr/>
        <a:lstStyle/>
        <a:p>
          <a:r>
            <a:rPr lang="en-US" sz="1400"/>
            <a:t>Ensured all numeric columns are formatted to two decimal places</a:t>
          </a:r>
        </a:p>
      </dgm:t>
    </dgm:pt>
    <dgm:pt modelId="{6083C5E9-680B-48BE-A73A-A7C7B3136DCA}" type="parTrans" cxnId="{BDC30E1D-4936-438B-B0A3-49677313B6FF}">
      <dgm:prSet/>
      <dgm:spPr/>
      <dgm:t>
        <a:bodyPr/>
        <a:lstStyle/>
        <a:p>
          <a:endParaRPr lang="en-US" sz="2000"/>
        </a:p>
      </dgm:t>
    </dgm:pt>
    <dgm:pt modelId="{3B06BD45-3405-4A97-8BC4-6A3D8D0AFC11}" type="sibTrans" cxnId="{BDC30E1D-4936-438B-B0A3-49677313B6FF}">
      <dgm:prSet/>
      <dgm:spPr/>
      <dgm:t>
        <a:bodyPr/>
        <a:lstStyle/>
        <a:p>
          <a:endParaRPr lang="en-US" sz="2000"/>
        </a:p>
      </dgm:t>
    </dgm:pt>
    <dgm:pt modelId="{618113FE-1681-4B0C-AE0F-F931A4E20629}">
      <dgm:prSet custT="1"/>
      <dgm:spPr/>
      <dgm:t>
        <a:bodyPr/>
        <a:lstStyle/>
        <a:p>
          <a:r>
            <a:rPr lang="en-US" sz="2000" b="1"/>
            <a:t>Duplicate Check</a:t>
          </a:r>
          <a:endParaRPr lang="en-US" sz="2000"/>
        </a:p>
      </dgm:t>
    </dgm:pt>
    <dgm:pt modelId="{92C2948D-9C63-4936-8609-435576BE3770}" type="parTrans" cxnId="{C26A45DB-7E65-446C-A4D3-9C2B7614EED2}">
      <dgm:prSet/>
      <dgm:spPr/>
      <dgm:t>
        <a:bodyPr/>
        <a:lstStyle/>
        <a:p>
          <a:endParaRPr lang="en-US" sz="2000"/>
        </a:p>
      </dgm:t>
    </dgm:pt>
    <dgm:pt modelId="{574A7D21-E4A0-4574-89C3-E6156DC8F42A}" type="sibTrans" cxnId="{C26A45DB-7E65-446C-A4D3-9C2B7614EED2}">
      <dgm:prSet/>
      <dgm:spPr/>
      <dgm:t>
        <a:bodyPr/>
        <a:lstStyle/>
        <a:p>
          <a:endParaRPr lang="en-US" sz="2000"/>
        </a:p>
      </dgm:t>
    </dgm:pt>
    <dgm:pt modelId="{9FAAD3E3-1C4E-4CE3-A32C-DA1C6C872A22}">
      <dgm:prSet custT="1"/>
      <dgm:spPr/>
      <dgm:t>
        <a:bodyPr/>
        <a:lstStyle/>
        <a:p>
          <a:r>
            <a:rPr lang="en-US" sz="1400"/>
            <a:t>Checked for duplicate records; confirmed there were no duplicates across the datasets</a:t>
          </a:r>
        </a:p>
      </dgm:t>
    </dgm:pt>
    <dgm:pt modelId="{F2703465-D0CF-4F6D-9CFF-7F49215EA06C}" type="parTrans" cxnId="{E7C1C163-09A7-49BD-9C5F-233CFE54CF37}">
      <dgm:prSet/>
      <dgm:spPr/>
      <dgm:t>
        <a:bodyPr/>
        <a:lstStyle/>
        <a:p>
          <a:endParaRPr lang="en-US" sz="2000"/>
        </a:p>
      </dgm:t>
    </dgm:pt>
    <dgm:pt modelId="{01AD0812-D13E-473C-B59E-9A9E63FD94F3}" type="sibTrans" cxnId="{E7C1C163-09A7-49BD-9C5F-233CFE54CF37}">
      <dgm:prSet/>
      <dgm:spPr/>
      <dgm:t>
        <a:bodyPr/>
        <a:lstStyle/>
        <a:p>
          <a:endParaRPr lang="en-US" sz="2000"/>
        </a:p>
      </dgm:t>
    </dgm:pt>
    <dgm:pt modelId="{2AF2065E-7F40-4FA6-87EA-9628AAAFA9D4}">
      <dgm:prSet custT="1"/>
      <dgm:spPr/>
      <dgm:t>
        <a:bodyPr/>
        <a:lstStyle/>
        <a:p>
          <a:r>
            <a:rPr lang="en-US" sz="2000" b="1"/>
            <a:t>Null Value Handling</a:t>
          </a:r>
          <a:endParaRPr lang="en-US" sz="2000"/>
        </a:p>
      </dgm:t>
    </dgm:pt>
    <dgm:pt modelId="{C7E1DCE9-C9CD-49BC-B7B0-8B9AA7499518}" type="parTrans" cxnId="{9D9F1634-6D35-4BB9-BE26-104124CDFF6F}">
      <dgm:prSet/>
      <dgm:spPr/>
      <dgm:t>
        <a:bodyPr/>
        <a:lstStyle/>
        <a:p>
          <a:endParaRPr lang="en-US" sz="2000"/>
        </a:p>
      </dgm:t>
    </dgm:pt>
    <dgm:pt modelId="{C0A8D1EB-2C9B-4FDE-A5BC-03A9CE70C535}" type="sibTrans" cxnId="{9D9F1634-6D35-4BB9-BE26-104124CDFF6F}">
      <dgm:prSet/>
      <dgm:spPr/>
      <dgm:t>
        <a:bodyPr/>
        <a:lstStyle/>
        <a:p>
          <a:endParaRPr lang="en-US" sz="2000"/>
        </a:p>
      </dgm:t>
    </dgm:pt>
    <dgm:pt modelId="{B0CBAF7F-1ADB-42A3-9838-C68FE4BA3D25}">
      <dgm:prSet custT="1"/>
      <dgm:spPr/>
      <dgm:t>
        <a:bodyPr/>
        <a:lstStyle/>
        <a:p>
          <a:r>
            <a:rPr lang="en-US" sz="1400"/>
            <a:t>Filled null values in essential columns as required to maintain data continuity</a:t>
          </a:r>
        </a:p>
      </dgm:t>
    </dgm:pt>
    <dgm:pt modelId="{D253EE63-1255-4EB7-A8BB-BA5B184E11F6}" type="parTrans" cxnId="{D905E778-905B-422E-904F-50FC06F046C3}">
      <dgm:prSet/>
      <dgm:spPr/>
      <dgm:t>
        <a:bodyPr/>
        <a:lstStyle/>
        <a:p>
          <a:endParaRPr lang="en-US" sz="2000"/>
        </a:p>
      </dgm:t>
    </dgm:pt>
    <dgm:pt modelId="{7C5078E3-6CA5-4414-853F-F7C5D459FAE7}" type="sibTrans" cxnId="{D905E778-905B-422E-904F-50FC06F046C3}">
      <dgm:prSet/>
      <dgm:spPr/>
      <dgm:t>
        <a:bodyPr/>
        <a:lstStyle/>
        <a:p>
          <a:endParaRPr lang="en-US" sz="2000"/>
        </a:p>
      </dgm:t>
    </dgm:pt>
    <dgm:pt modelId="{56433127-54F8-4F92-8B5D-FD5ABDA36451}" type="pres">
      <dgm:prSet presAssocID="{26BC0760-5C4D-4634-AD04-F5A1F28FEC60}" presName="root" presStyleCnt="0">
        <dgm:presLayoutVars>
          <dgm:dir/>
          <dgm:resizeHandles val="exact"/>
        </dgm:presLayoutVars>
      </dgm:prSet>
      <dgm:spPr/>
    </dgm:pt>
    <dgm:pt modelId="{255B6933-440B-4840-BFF8-DA64E96A07B8}" type="pres">
      <dgm:prSet presAssocID="{2B8F6CCB-C9D9-4F51-A038-73EBF6DFA912}" presName="compNode" presStyleCnt="0"/>
      <dgm:spPr/>
    </dgm:pt>
    <dgm:pt modelId="{C54EC71F-D6C7-4F7E-8408-955EDD14771E}" type="pres">
      <dgm:prSet presAssocID="{2B8F6CCB-C9D9-4F51-A038-73EBF6DFA912}" presName="bgRect" presStyleLbl="bgShp" presStyleIdx="0" presStyleCnt="5" custScaleY="137344"/>
      <dgm:spPr/>
    </dgm:pt>
    <dgm:pt modelId="{1A7AF9A5-81A6-4CAA-9302-61A20A0AA0F9}" type="pres">
      <dgm:prSet presAssocID="{2B8F6CCB-C9D9-4F51-A038-73EBF6DFA91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2B274A08-BA3A-4E61-9525-63F65B541D43}" type="pres">
      <dgm:prSet presAssocID="{2B8F6CCB-C9D9-4F51-A038-73EBF6DFA912}" presName="spaceRect" presStyleCnt="0"/>
      <dgm:spPr/>
    </dgm:pt>
    <dgm:pt modelId="{70F64F0F-5003-4FB1-8A94-9A8A37FB8014}" type="pres">
      <dgm:prSet presAssocID="{2B8F6CCB-C9D9-4F51-A038-73EBF6DFA912}" presName="parTx" presStyleLbl="revTx" presStyleIdx="0" presStyleCnt="10">
        <dgm:presLayoutVars>
          <dgm:chMax val="0"/>
          <dgm:chPref val="0"/>
        </dgm:presLayoutVars>
      </dgm:prSet>
      <dgm:spPr/>
    </dgm:pt>
    <dgm:pt modelId="{9F2E3A83-269D-41DE-A667-E9C8CD92DE34}" type="pres">
      <dgm:prSet presAssocID="{2B8F6CCB-C9D9-4F51-A038-73EBF6DFA912}" presName="desTx" presStyleLbl="revTx" presStyleIdx="1" presStyleCnt="10">
        <dgm:presLayoutVars/>
      </dgm:prSet>
      <dgm:spPr/>
    </dgm:pt>
    <dgm:pt modelId="{5C878AEC-B088-4405-B0E7-1457DB12210D}" type="pres">
      <dgm:prSet presAssocID="{5A05A37C-F7F2-4CDE-BD59-77AAA77BC3DE}" presName="sibTrans" presStyleCnt="0"/>
      <dgm:spPr/>
    </dgm:pt>
    <dgm:pt modelId="{41D0284A-1E7B-427B-85EA-303875B1301A}" type="pres">
      <dgm:prSet presAssocID="{94B4B0C5-A0EC-467A-91B9-FC374539D8F3}" presName="compNode" presStyleCnt="0"/>
      <dgm:spPr/>
    </dgm:pt>
    <dgm:pt modelId="{BC387C9C-7F17-4F19-8A29-7D5E76E5885B}" type="pres">
      <dgm:prSet presAssocID="{94B4B0C5-A0EC-467A-91B9-FC374539D8F3}" presName="bgRect" presStyleLbl="bgShp" presStyleIdx="1" presStyleCnt="5"/>
      <dgm:spPr/>
    </dgm:pt>
    <dgm:pt modelId="{4300DED4-3158-4AA9-9A4E-75947AF9D9BC}" type="pres">
      <dgm:prSet presAssocID="{94B4B0C5-A0EC-467A-91B9-FC374539D8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75C7F8B-189A-437A-AB77-15BAF1E66DE4}" type="pres">
      <dgm:prSet presAssocID="{94B4B0C5-A0EC-467A-91B9-FC374539D8F3}" presName="spaceRect" presStyleCnt="0"/>
      <dgm:spPr/>
    </dgm:pt>
    <dgm:pt modelId="{E013CC85-10C7-46FE-861F-B8CA92CCC470}" type="pres">
      <dgm:prSet presAssocID="{94B4B0C5-A0EC-467A-91B9-FC374539D8F3}" presName="parTx" presStyleLbl="revTx" presStyleIdx="2" presStyleCnt="10">
        <dgm:presLayoutVars>
          <dgm:chMax val="0"/>
          <dgm:chPref val="0"/>
        </dgm:presLayoutVars>
      </dgm:prSet>
      <dgm:spPr/>
    </dgm:pt>
    <dgm:pt modelId="{5D4FBD26-661F-4CE4-A7DF-D05E175AB86B}" type="pres">
      <dgm:prSet presAssocID="{94B4B0C5-A0EC-467A-91B9-FC374539D8F3}" presName="desTx" presStyleLbl="revTx" presStyleIdx="3" presStyleCnt="10">
        <dgm:presLayoutVars/>
      </dgm:prSet>
      <dgm:spPr/>
    </dgm:pt>
    <dgm:pt modelId="{A8050D95-AFEE-48DF-A2F6-361A152E7952}" type="pres">
      <dgm:prSet presAssocID="{404DCD30-5CFE-4609-B433-0D5FF6381E2E}" presName="sibTrans" presStyleCnt="0"/>
      <dgm:spPr/>
    </dgm:pt>
    <dgm:pt modelId="{272E2E1A-ADB6-4A4C-92CE-F14AB62F783B}" type="pres">
      <dgm:prSet presAssocID="{87ADD309-CE59-4AAD-804F-C1220AD4B5F2}" presName="compNode" presStyleCnt="0"/>
      <dgm:spPr/>
    </dgm:pt>
    <dgm:pt modelId="{0C71B897-5FCC-4A5D-9C4C-CF758F6D4884}" type="pres">
      <dgm:prSet presAssocID="{87ADD309-CE59-4AAD-804F-C1220AD4B5F2}" presName="bgRect" presStyleLbl="bgShp" presStyleIdx="2" presStyleCnt="5"/>
      <dgm:spPr/>
    </dgm:pt>
    <dgm:pt modelId="{AF29E907-78D2-4946-96E3-EB98A138248B}" type="pres">
      <dgm:prSet presAssocID="{87ADD309-CE59-4AAD-804F-C1220AD4B5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19BD1BA-0ACB-4A39-8DF4-8241163751A7}" type="pres">
      <dgm:prSet presAssocID="{87ADD309-CE59-4AAD-804F-C1220AD4B5F2}" presName="spaceRect" presStyleCnt="0"/>
      <dgm:spPr/>
    </dgm:pt>
    <dgm:pt modelId="{DBF95FAD-D86B-4848-AAB1-9907F1F6621B}" type="pres">
      <dgm:prSet presAssocID="{87ADD309-CE59-4AAD-804F-C1220AD4B5F2}" presName="parTx" presStyleLbl="revTx" presStyleIdx="4" presStyleCnt="10">
        <dgm:presLayoutVars>
          <dgm:chMax val="0"/>
          <dgm:chPref val="0"/>
        </dgm:presLayoutVars>
      </dgm:prSet>
      <dgm:spPr/>
    </dgm:pt>
    <dgm:pt modelId="{7A26D51D-12FC-4E1A-9B6C-A3A4CC3931C7}" type="pres">
      <dgm:prSet presAssocID="{87ADD309-CE59-4AAD-804F-C1220AD4B5F2}" presName="desTx" presStyleLbl="revTx" presStyleIdx="5" presStyleCnt="10">
        <dgm:presLayoutVars/>
      </dgm:prSet>
      <dgm:spPr/>
    </dgm:pt>
    <dgm:pt modelId="{BDCC2965-CFCD-49DB-AEEE-B48A7339B948}" type="pres">
      <dgm:prSet presAssocID="{25465715-9944-4181-AE06-844B6406B615}" presName="sibTrans" presStyleCnt="0"/>
      <dgm:spPr/>
    </dgm:pt>
    <dgm:pt modelId="{42E92A38-7DAC-4905-897A-187A49FA410F}" type="pres">
      <dgm:prSet presAssocID="{618113FE-1681-4B0C-AE0F-F931A4E20629}" presName="compNode" presStyleCnt="0"/>
      <dgm:spPr/>
    </dgm:pt>
    <dgm:pt modelId="{063E9165-0E3B-41F2-94E1-FA9473DB2DA8}" type="pres">
      <dgm:prSet presAssocID="{618113FE-1681-4B0C-AE0F-F931A4E20629}" presName="bgRect" presStyleLbl="bgShp" presStyleIdx="3" presStyleCnt="5"/>
      <dgm:spPr/>
    </dgm:pt>
    <dgm:pt modelId="{68EEE04A-A336-43E6-B71F-7870E1AE78E1}" type="pres">
      <dgm:prSet presAssocID="{618113FE-1681-4B0C-AE0F-F931A4E2062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8A73B35-2C30-4C47-8C30-67AAF15DDB00}" type="pres">
      <dgm:prSet presAssocID="{618113FE-1681-4B0C-AE0F-F931A4E20629}" presName="spaceRect" presStyleCnt="0"/>
      <dgm:spPr/>
    </dgm:pt>
    <dgm:pt modelId="{1BD4422D-E526-4785-B625-A0CAA4C3BD84}" type="pres">
      <dgm:prSet presAssocID="{618113FE-1681-4B0C-AE0F-F931A4E20629}" presName="parTx" presStyleLbl="revTx" presStyleIdx="6" presStyleCnt="10">
        <dgm:presLayoutVars>
          <dgm:chMax val="0"/>
          <dgm:chPref val="0"/>
        </dgm:presLayoutVars>
      </dgm:prSet>
      <dgm:spPr/>
    </dgm:pt>
    <dgm:pt modelId="{7DA742F5-8116-42D5-A3FA-A6A2AD78C4C2}" type="pres">
      <dgm:prSet presAssocID="{618113FE-1681-4B0C-AE0F-F931A4E20629}" presName="desTx" presStyleLbl="revTx" presStyleIdx="7" presStyleCnt="10">
        <dgm:presLayoutVars/>
      </dgm:prSet>
      <dgm:spPr/>
    </dgm:pt>
    <dgm:pt modelId="{0629A417-F496-494E-9DF5-9DB8DA45FB6E}" type="pres">
      <dgm:prSet presAssocID="{574A7D21-E4A0-4574-89C3-E6156DC8F42A}" presName="sibTrans" presStyleCnt="0"/>
      <dgm:spPr/>
    </dgm:pt>
    <dgm:pt modelId="{6A45B8CD-FC7D-464E-A707-F500835497B2}" type="pres">
      <dgm:prSet presAssocID="{2AF2065E-7F40-4FA6-87EA-9628AAAFA9D4}" presName="compNode" presStyleCnt="0"/>
      <dgm:spPr/>
    </dgm:pt>
    <dgm:pt modelId="{A720CA8C-4A28-43E2-8259-F9C4BA9A2C2C}" type="pres">
      <dgm:prSet presAssocID="{2AF2065E-7F40-4FA6-87EA-9628AAAFA9D4}" presName="bgRect" presStyleLbl="bgShp" presStyleIdx="4" presStyleCnt="5"/>
      <dgm:spPr/>
    </dgm:pt>
    <dgm:pt modelId="{71FF1B09-C5F9-44F4-9EAA-DEFFFF921429}" type="pres">
      <dgm:prSet presAssocID="{2AF2065E-7F40-4FA6-87EA-9628AAAFA9D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2D7027B-5DF4-4584-8D19-15A594867287}" type="pres">
      <dgm:prSet presAssocID="{2AF2065E-7F40-4FA6-87EA-9628AAAFA9D4}" presName="spaceRect" presStyleCnt="0"/>
      <dgm:spPr/>
    </dgm:pt>
    <dgm:pt modelId="{AB7B2C12-31F3-4CE3-925C-8C1A65879EE9}" type="pres">
      <dgm:prSet presAssocID="{2AF2065E-7F40-4FA6-87EA-9628AAAFA9D4}" presName="parTx" presStyleLbl="revTx" presStyleIdx="8" presStyleCnt="10">
        <dgm:presLayoutVars>
          <dgm:chMax val="0"/>
          <dgm:chPref val="0"/>
        </dgm:presLayoutVars>
      </dgm:prSet>
      <dgm:spPr/>
    </dgm:pt>
    <dgm:pt modelId="{1C93A870-4F14-4894-9201-BE2FF48509D1}" type="pres">
      <dgm:prSet presAssocID="{2AF2065E-7F40-4FA6-87EA-9628AAAFA9D4}" presName="desTx" presStyleLbl="revTx" presStyleIdx="9" presStyleCnt="10">
        <dgm:presLayoutVars/>
      </dgm:prSet>
      <dgm:spPr/>
    </dgm:pt>
  </dgm:ptLst>
  <dgm:cxnLst>
    <dgm:cxn modelId="{07199A0D-2CBB-4BCA-A0D0-214D360A322B}" type="presOf" srcId="{618113FE-1681-4B0C-AE0F-F931A4E20629}" destId="{1BD4422D-E526-4785-B625-A0CAA4C3BD84}" srcOrd="0" destOrd="0" presId="urn:microsoft.com/office/officeart/2018/2/layout/IconVerticalSolidList"/>
    <dgm:cxn modelId="{BFE9F00D-5C46-4CAE-A0D8-6146BC9DFA9E}" type="presOf" srcId="{2AF2065E-7F40-4FA6-87EA-9628AAAFA9D4}" destId="{AB7B2C12-31F3-4CE3-925C-8C1A65879EE9}" srcOrd="0" destOrd="0" presId="urn:microsoft.com/office/officeart/2018/2/layout/IconVerticalSolidList"/>
    <dgm:cxn modelId="{5359DC1C-F829-49C6-9341-93414490C8D5}" srcId="{26BC0760-5C4D-4634-AD04-F5A1F28FEC60}" destId="{2B8F6CCB-C9D9-4F51-A038-73EBF6DFA912}" srcOrd="0" destOrd="0" parTransId="{9D3CA9B7-EE94-45ED-9412-9769EFD27444}" sibTransId="{5A05A37C-F7F2-4CDE-BD59-77AAA77BC3DE}"/>
    <dgm:cxn modelId="{BDC30E1D-4936-438B-B0A3-49677313B6FF}" srcId="{87ADD309-CE59-4AAD-804F-C1220AD4B5F2}" destId="{84673C03-E273-4EBE-805B-071B510F9747}" srcOrd="0" destOrd="0" parTransId="{6083C5E9-680B-48BE-A73A-A7C7B3136DCA}" sibTransId="{3B06BD45-3405-4A97-8BC4-6A3D8D0AFC11}"/>
    <dgm:cxn modelId="{9D9F1634-6D35-4BB9-BE26-104124CDFF6F}" srcId="{26BC0760-5C4D-4634-AD04-F5A1F28FEC60}" destId="{2AF2065E-7F40-4FA6-87EA-9628AAAFA9D4}" srcOrd="4" destOrd="0" parTransId="{C7E1DCE9-C9CD-49BC-B7B0-8B9AA7499518}" sibTransId="{C0A8D1EB-2C9B-4FDE-A5BC-03A9CE70C535}"/>
    <dgm:cxn modelId="{7B3F1237-D6EF-47D9-B65B-BC63116DBDF2}" type="presOf" srcId="{2B8F6CCB-C9D9-4F51-A038-73EBF6DFA912}" destId="{70F64F0F-5003-4FB1-8A94-9A8A37FB8014}" srcOrd="0" destOrd="0" presId="urn:microsoft.com/office/officeart/2018/2/layout/IconVerticalSolidList"/>
    <dgm:cxn modelId="{5BEB3C3E-AA49-4A1E-ABF7-9D5B7CB0FB14}" type="presOf" srcId="{94B4B0C5-A0EC-467A-91B9-FC374539D8F3}" destId="{E013CC85-10C7-46FE-861F-B8CA92CCC470}" srcOrd="0" destOrd="0" presId="urn:microsoft.com/office/officeart/2018/2/layout/IconVerticalSolidList"/>
    <dgm:cxn modelId="{E7C1C163-09A7-49BD-9C5F-233CFE54CF37}" srcId="{618113FE-1681-4B0C-AE0F-F931A4E20629}" destId="{9FAAD3E3-1C4E-4CE3-A32C-DA1C6C872A22}" srcOrd="0" destOrd="0" parTransId="{F2703465-D0CF-4F6D-9CFF-7F49215EA06C}" sibTransId="{01AD0812-D13E-473C-B59E-9A9E63FD94F3}"/>
    <dgm:cxn modelId="{750D564F-3900-4A41-A01B-241BE850701C}" type="presOf" srcId="{87ADD309-CE59-4AAD-804F-C1220AD4B5F2}" destId="{DBF95FAD-D86B-4848-AAB1-9907F1F6621B}" srcOrd="0" destOrd="0" presId="urn:microsoft.com/office/officeart/2018/2/layout/IconVerticalSolidList"/>
    <dgm:cxn modelId="{1BE95C54-D18D-4FD1-9C2A-343ACE1AB2EF}" srcId="{26BC0760-5C4D-4634-AD04-F5A1F28FEC60}" destId="{87ADD309-CE59-4AAD-804F-C1220AD4B5F2}" srcOrd="2" destOrd="0" parTransId="{4CCB8A4D-2AFF-4A40-9952-24E77A3B8A54}" sibTransId="{25465715-9944-4181-AE06-844B6406B615}"/>
    <dgm:cxn modelId="{FB05B276-3838-4062-8AB8-ABFDA1E48C35}" srcId="{94B4B0C5-A0EC-467A-91B9-FC374539D8F3}" destId="{FC16F089-2240-44BE-8336-2236191938BD}" srcOrd="0" destOrd="0" parTransId="{BAFF29BF-2EE3-4666-9BB2-B15E92637211}" sibTransId="{C96EC8E3-F4E5-4D9F-93B5-FFBF862874F5}"/>
    <dgm:cxn modelId="{D905E778-905B-422E-904F-50FC06F046C3}" srcId="{2AF2065E-7F40-4FA6-87EA-9628AAAFA9D4}" destId="{B0CBAF7F-1ADB-42A3-9838-C68FE4BA3D25}" srcOrd="0" destOrd="0" parTransId="{D253EE63-1255-4EB7-A8BB-BA5B184E11F6}" sibTransId="{7C5078E3-6CA5-4414-853F-F7C5D459FAE7}"/>
    <dgm:cxn modelId="{2E437C79-2BD1-417D-A99A-6826E3677823}" srcId="{2B8F6CCB-C9D9-4F51-A038-73EBF6DFA912}" destId="{479ECCF1-87BC-4F39-9AA7-A46A2B1DD98D}" srcOrd="0" destOrd="0" parTransId="{D51E614B-CEB7-4F64-A7B6-C21A68158DF8}" sibTransId="{3408AF4E-29D0-4835-9BC2-F126A4E4CFEC}"/>
    <dgm:cxn modelId="{C9BEE37D-BA31-4D70-A77F-F3D41D9AD740}" type="presOf" srcId="{479ECCF1-87BC-4F39-9AA7-A46A2B1DD98D}" destId="{9F2E3A83-269D-41DE-A667-E9C8CD92DE34}" srcOrd="0" destOrd="0" presId="urn:microsoft.com/office/officeart/2018/2/layout/IconVerticalSolidList"/>
    <dgm:cxn modelId="{E09E1095-7A87-4687-A5A9-7C5B074283D2}" type="presOf" srcId="{84673C03-E273-4EBE-805B-071B510F9747}" destId="{7A26D51D-12FC-4E1A-9B6C-A3A4CC3931C7}" srcOrd="0" destOrd="0" presId="urn:microsoft.com/office/officeart/2018/2/layout/IconVerticalSolidList"/>
    <dgm:cxn modelId="{6C4FC1B4-3849-46A4-8A35-338CB409533D}" type="presOf" srcId="{26BC0760-5C4D-4634-AD04-F5A1F28FEC60}" destId="{56433127-54F8-4F92-8B5D-FD5ABDA36451}" srcOrd="0" destOrd="0" presId="urn:microsoft.com/office/officeart/2018/2/layout/IconVerticalSolidList"/>
    <dgm:cxn modelId="{0383CDB7-C8BB-4864-91F0-0F72E4556B8E}" type="presOf" srcId="{B0CBAF7F-1ADB-42A3-9838-C68FE4BA3D25}" destId="{1C93A870-4F14-4894-9201-BE2FF48509D1}" srcOrd="0" destOrd="0" presId="urn:microsoft.com/office/officeart/2018/2/layout/IconVerticalSolidList"/>
    <dgm:cxn modelId="{F17681C3-E612-4EDC-9EC6-413FC2F60E36}" type="presOf" srcId="{9FAAD3E3-1C4E-4CE3-A32C-DA1C6C872A22}" destId="{7DA742F5-8116-42D5-A3FA-A6A2AD78C4C2}" srcOrd="0" destOrd="0" presId="urn:microsoft.com/office/officeart/2018/2/layout/IconVerticalSolidList"/>
    <dgm:cxn modelId="{125749C4-3E08-40A0-962B-CC91BAF6FFA8}" type="presOf" srcId="{FC16F089-2240-44BE-8336-2236191938BD}" destId="{5D4FBD26-661F-4CE4-A7DF-D05E175AB86B}" srcOrd="0" destOrd="0" presId="urn:microsoft.com/office/officeart/2018/2/layout/IconVerticalSolidList"/>
    <dgm:cxn modelId="{395519CB-AF6A-49B2-BE69-A577114D6323}" srcId="{26BC0760-5C4D-4634-AD04-F5A1F28FEC60}" destId="{94B4B0C5-A0EC-467A-91B9-FC374539D8F3}" srcOrd="1" destOrd="0" parTransId="{0937C61F-BA02-4859-A274-F3171B16740D}" sibTransId="{404DCD30-5CFE-4609-B433-0D5FF6381E2E}"/>
    <dgm:cxn modelId="{C26A45DB-7E65-446C-A4D3-9C2B7614EED2}" srcId="{26BC0760-5C4D-4634-AD04-F5A1F28FEC60}" destId="{618113FE-1681-4B0C-AE0F-F931A4E20629}" srcOrd="3" destOrd="0" parTransId="{92C2948D-9C63-4936-8609-435576BE3770}" sibTransId="{574A7D21-E4A0-4574-89C3-E6156DC8F42A}"/>
    <dgm:cxn modelId="{7605E18F-8CA8-4DA2-BF5D-C4C25D07FD52}" type="presParOf" srcId="{56433127-54F8-4F92-8B5D-FD5ABDA36451}" destId="{255B6933-440B-4840-BFF8-DA64E96A07B8}" srcOrd="0" destOrd="0" presId="urn:microsoft.com/office/officeart/2018/2/layout/IconVerticalSolidList"/>
    <dgm:cxn modelId="{FB9A7DFA-8F16-47D3-A8FC-11224BE59220}" type="presParOf" srcId="{255B6933-440B-4840-BFF8-DA64E96A07B8}" destId="{C54EC71F-D6C7-4F7E-8408-955EDD14771E}" srcOrd="0" destOrd="0" presId="urn:microsoft.com/office/officeart/2018/2/layout/IconVerticalSolidList"/>
    <dgm:cxn modelId="{BBAB48FC-9025-4322-BDEC-5F47F92B1C35}" type="presParOf" srcId="{255B6933-440B-4840-BFF8-DA64E96A07B8}" destId="{1A7AF9A5-81A6-4CAA-9302-61A20A0AA0F9}" srcOrd="1" destOrd="0" presId="urn:microsoft.com/office/officeart/2018/2/layout/IconVerticalSolidList"/>
    <dgm:cxn modelId="{69232789-CCFB-4AC4-B6A9-2676041B69F4}" type="presParOf" srcId="{255B6933-440B-4840-BFF8-DA64E96A07B8}" destId="{2B274A08-BA3A-4E61-9525-63F65B541D43}" srcOrd="2" destOrd="0" presId="urn:microsoft.com/office/officeart/2018/2/layout/IconVerticalSolidList"/>
    <dgm:cxn modelId="{DCDD5252-ACD3-452B-A2FE-606FFF053461}" type="presParOf" srcId="{255B6933-440B-4840-BFF8-DA64E96A07B8}" destId="{70F64F0F-5003-4FB1-8A94-9A8A37FB8014}" srcOrd="3" destOrd="0" presId="urn:microsoft.com/office/officeart/2018/2/layout/IconVerticalSolidList"/>
    <dgm:cxn modelId="{31296511-BA2C-4203-B053-0EE921E3E404}" type="presParOf" srcId="{255B6933-440B-4840-BFF8-DA64E96A07B8}" destId="{9F2E3A83-269D-41DE-A667-E9C8CD92DE34}" srcOrd="4" destOrd="0" presId="urn:microsoft.com/office/officeart/2018/2/layout/IconVerticalSolidList"/>
    <dgm:cxn modelId="{011ADB16-ECEF-4B08-AF5E-E472DD5EEAB0}" type="presParOf" srcId="{56433127-54F8-4F92-8B5D-FD5ABDA36451}" destId="{5C878AEC-B088-4405-B0E7-1457DB12210D}" srcOrd="1" destOrd="0" presId="urn:microsoft.com/office/officeart/2018/2/layout/IconVerticalSolidList"/>
    <dgm:cxn modelId="{480E38B3-E090-43C2-B08F-AF055ADCEDC1}" type="presParOf" srcId="{56433127-54F8-4F92-8B5D-FD5ABDA36451}" destId="{41D0284A-1E7B-427B-85EA-303875B1301A}" srcOrd="2" destOrd="0" presId="urn:microsoft.com/office/officeart/2018/2/layout/IconVerticalSolidList"/>
    <dgm:cxn modelId="{990B5B2F-E1EC-4041-973D-38BFB7BE2C01}" type="presParOf" srcId="{41D0284A-1E7B-427B-85EA-303875B1301A}" destId="{BC387C9C-7F17-4F19-8A29-7D5E76E5885B}" srcOrd="0" destOrd="0" presId="urn:microsoft.com/office/officeart/2018/2/layout/IconVerticalSolidList"/>
    <dgm:cxn modelId="{8B0E3C38-D761-4500-8975-70AB80044154}" type="presParOf" srcId="{41D0284A-1E7B-427B-85EA-303875B1301A}" destId="{4300DED4-3158-4AA9-9A4E-75947AF9D9BC}" srcOrd="1" destOrd="0" presId="urn:microsoft.com/office/officeart/2018/2/layout/IconVerticalSolidList"/>
    <dgm:cxn modelId="{6AA5E53B-AC35-4791-9DDA-951CF64862C1}" type="presParOf" srcId="{41D0284A-1E7B-427B-85EA-303875B1301A}" destId="{875C7F8B-189A-437A-AB77-15BAF1E66DE4}" srcOrd="2" destOrd="0" presId="urn:microsoft.com/office/officeart/2018/2/layout/IconVerticalSolidList"/>
    <dgm:cxn modelId="{C1496BCC-F261-4E11-BD18-5826A1D7BAD6}" type="presParOf" srcId="{41D0284A-1E7B-427B-85EA-303875B1301A}" destId="{E013CC85-10C7-46FE-861F-B8CA92CCC470}" srcOrd="3" destOrd="0" presId="urn:microsoft.com/office/officeart/2018/2/layout/IconVerticalSolidList"/>
    <dgm:cxn modelId="{0D82EA5B-7D4C-4B2E-87EC-E86D87741BF7}" type="presParOf" srcId="{41D0284A-1E7B-427B-85EA-303875B1301A}" destId="{5D4FBD26-661F-4CE4-A7DF-D05E175AB86B}" srcOrd="4" destOrd="0" presId="urn:microsoft.com/office/officeart/2018/2/layout/IconVerticalSolidList"/>
    <dgm:cxn modelId="{4398E3E2-85E4-47FF-A2FE-AE0322F64832}" type="presParOf" srcId="{56433127-54F8-4F92-8B5D-FD5ABDA36451}" destId="{A8050D95-AFEE-48DF-A2F6-361A152E7952}" srcOrd="3" destOrd="0" presId="urn:microsoft.com/office/officeart/2018/2/layout/IconVerticalSolidList"/>
    <dgm:cxn modelId="{6818CD07-E89F-45FB-9C6D-C7F00813242A}" type="presParOf" srcId="{56433127-54F8-4F92-8B5D-FD5ABDA36451}" destId="{272E2E1A-ADB6-4A4C-92CE-F14AB62F783B}" srcOrd="4" destOrd="0" presId="urn:microsoft.com/office/officeart/2018/2/layout/IconVerticalSolidList"/>
    <dgm:cxn modelId="{BBFE1B4C-4EE6-40C7-B7D4-2D7DC8CB2176}" type="presParOf" srcId="{272E2E1A-ADB6-4A4C-92CE-F14AB62F783B}" destId="{0C71B897-5FCC-4A5D-9C4C-CF758F6D4884}" srcOrd="0" destOrd="0" presId="urn:microsoft.com/office/officeart/2018/2/layout/IconVerticalSolidList"/>
    <dgm:cxn modelId="{707DB7AD-BAF1-4F11-81E6-7580CE610741}" type="presParOf" srcId="{272E2E1A-ADB6-4A4C-92CE-F14AB62F783B}" destId="{AF29E907-78D2-4946-96E3-EB98A138248B}" srcOrd="1" destOrd="0" presId="urn:microsoft.com/office/officeart/2018/2/layout/IconVerticalSolidList"/>
    <dgm:cxn modelId="{CB0F6B41-74DA-414C-8310-C65940F48535}" type="presParOf" srcId="{272E2E1A-ADB6-4A4C-92CE-F14AB62F783B}" destId="{319BD1BA-0ACB-4A39-8DF4-8241163751A7}" srcOrd="2" destOrd="0" presId="urn:microsoft.com/office/officeart/2018/2/layout/IconVerticalSolidList"/>
    <dgm:cxn modelId="{007434E5-4EAD-4A78-BD08-94BB090A1B18}" type="presParOf" srcId="{272E2E1A-ADB6-4A4C-92CE-F14AB62F783B}" destId="{DBF95FAD-D86B-4848-AAB1-9907F1F6621B}" srcOrd="3" destOrd="0" presId="urn:microsoft.com/office/officeart/2018/2/layout/IconVerticalSolidList"/>
    <dgm:cxn modelId="{56694BAA-8E14-4E6B-AA03-3E3BBF9AC08D}" type="presParOf" srcId="{272E2E1A-ADB6-4A4C-92CE-F14AB62F783B}" destId="{7A26D51D-12FC-4E1A-9B6C-A3A4CC3931C7}" srcOrd="4" destOrd="0" presId="urn:microsoft.com/office/officeart/2018/2/layout/IconVerticalSolidList"/>
    <dgm:cxn modelId="{3AF9014A-A59A-48E9-96A6-B132DE54C7EE}" type="presParOf" srcId="{56433127-54F8-4F92-8B5D-FD5ABDA36451}" destId="{BDCC2965-CFCD-49DB-AEEE-B48A7339B948}" srcOrd="5" destOrd="0" presId="urn:microsoft.com/office/officeart/2018/2/layout/IconVerticalSolidList"/>
    <dgm:cxn modelId="{E4C5BD6B-F88F-4BD8-BDB8-BA267BE434C9}" type="presParOf" srcId="{56433127-54F8-4F92-8B5D-FD5ABDA36451}" destId="{42E92A38-7DAC-4905-897A-187A49FA410F}" srcOrd="6" destOrd="0" presId="urn:microsoft.com/office/officeart/2018/2/layout/IconVerticalSolidList"/>
    <dgm:cxn modelId="{89D96B01-771F-491E-87F6-8F5DA7CA1042}" type="presParOf" srcId="{42E92A38-7DAC-4905-897A-187A49FA410F}" destId="{063E9165-0E3B-41F2-94E1-FA9473DB2DA8}" srcOrd="0" destOrd="0" presId="urn:microsoft.com/office/officeart/2018/2/layout/IconVerticalSolidList"/>
    <dgm:cxn modelId="{931CBA96-7C52-40C2-A22C-C05B0DF21E39}" type="presParOf" srcId="{42E92A38-7DAC-4905-897A-187A49FA410F}" destId="{68EEE04A-A336-43E6-B71F-7870E1AE78E1}" srcOrd="1" destOrd="0" presId="urn:microsoft.com/office/officeart/2018/2/layout/IconVerticalSolidList"/>
    <dgm:cxn modelId="{A6528632-A1F6-4673-AFBE-F147BCC83C31}" type="presParOf" srcId="{42E92A38-7DAC-4905-897A-187A49FA410F}" destId="{18A73B35-2C30-4C47-8C30-67AAF15DDB00}" srcOrd="2" destOrd="0" presId="urn:microsoft.com/office/officeart/2018/2/layout/IconVerticalSolidList"/>
    <dgm:cxn modelId="{1C8E9A00-CD34-4767-A686-CBA787FFCB3D}" type="presParOf" srcId="{42E92A38-7DAC-4905-897A-187A49FA410F}" destId="{1BD4422D-E526-4785-B625-A0CAA4C3BD84}" srcOrd="3" destOrd="0" presId="urn:microsoft.com/office/officeart/2018/2/layout/IconVerticalSolidList"/>
    <dgm:cxn modelId="{0B000769-0AC5-4C3C-96D7-A4FB4919E790}" type="presParOf" srcId="{42E92A38-7DAC-4905-897A-187A49FA410F}" destId="{7DA742F5-8116-42D5-A3FA-A6A2AD78C4C2}" srcOrd="4" destOrd="0" presId="urn:microsoft.com/office/officeart/2018/2/layout/IconVerticalSolidList"/>
    <dgm:cxn modelId="{3F44243A-0B87-4754-BCD2-C243A980EE73}" type="presParOf" srcId="{56433127-54F8-4F92-8B5D-FD5ABDA36451}" destId="{0629A417-F496-494E-9DF5-9DB8DA45FB6E}" srcOrd="7" destOrd="0" presId="urn:microsoft.com/office/officeart/2018/2/layout/IconVerticalSolidList"/>
    <dgm:cxn modelId="{A5D0C6F7-9825-4F68-AE9E-A51239E625EA}" type="presParOf" srcId="{56433127-54F8-4F92-8B5D-FD5ABDA36451}" destId="{6A45B8CD-FC7D-464E-A707-F500835497B2}" srcOrd="8" destOrd="0" presId="urn:microsoft.com/office/officeart/2018/2/layout/IconVerticalSolidList"/>
    <dgm:cxn modelId="{BAAAA45E-6E5A-4062-A5DA-D69258212632}" type="presParOf" srcId="{6A45B8CD-FC7D-464E-A707-F500835497B2}" destId="{A720CA8C-4A28-43E2-8259-F9C4BA9A2C2C}" srcOrd="0" destOrd="0" presId="urn:microsoft.com/office/officeart/2018/2/layout/IconVerticalSolidList"/>
    <dgm:cxn modelId="{ACA08D88-8527-483E-BD06-5BDB3E16D0F6}" type="presParOf" srcId="{6A45B8CD-FC7D-464E-A707-F500835497B2}" destId="{71FF1B09-C5F9-44F4-9EAA-DEFFFF921429}" srcOrd="1" destOrd="0" presId="urn:microsoft.com/office/officeart/2018/2/layout/IconVerticalSolidList"/>
    <dgm:cxn modelId="{D2F552DC-F7A1-4AA6-A91C-FF8455956CD4}" type="presParOf" srcId="{6A45B8CD-FC7D-464E-A707-F500835497B2}" destId="{D2D7027B-5DF4-4584-8D19-15A594867287}" srcOrd="2" destOrd="0" presId="urn:microsoft.com/office/officeart/2018/2/layout/IconVerticalSolidList"/>
    <dgm:cxn modelId="{6B87CF1C-D5E4-41CC-9709-481A250E8475}" type="presParOf" srcId="{6A45B8CD-FC7D-464E-A707-F500835497B2}" destId="{AB7B2C12-31F3-4CE3-925C-8C1A65879EE9}" srcOrd="3" destOrd="0" presId="urn:microsoft.com/office/officeart/2018/2/layout/IconVerticalSolidList"/>
    <dgm:cxn modelId="{E6ABAA68-AF4A-4F22-B674-CC6A556BA349}" type="presParOf" srcId="{6A45B8CD-FC7D-464E-A707-F500835497B2}" destId="{1C93A870-4F14-4894-9201-BE2FF48509D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BB87D9-A0E5-40B1-A7DA-C8E7CE340DDE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6D0F25-5CF4-4808-B442-58557B98593B}">
      <dgm:prSet/>
      <dgm:spPr/>
      <dgm:t>
        <a:bodyPr/>
        <a:lstStyle/>
        <a:p>
          <a:r>
            <a:rPr lang="en-US" b="0" i="0" baseline="0"/>
            <a:t>Cleaned data ensured no missing values for BTC, ETH, USDC, DOGE, TRX, XRP, and ADA</a:t>
          </a:r>
          <a:endParaRPr lang="en-US"/>
        </a:p>
      </dgm:t>
    </dgm:pt>
    <dgm:pt modelId="{895BA444-73AA-4CF6-80C1-1D714C8DEA22}" type="parTrans" cxnId="{0EE7EE8C-EBB0-4106-B3B7-FD1337B70765}">
      <dgm:prSet/>
      <dgm:spPr/>
      <dgm:t>
        <a:bodyPr/>
        <a:lstStyle/>
        <a:p>
          <a:endParaRPr lang="en-US"/>
        </a:p>
      </dgm:t>
    </dgm:pt>
    <dgm:pt modelId="{6E43F8AE-8AB2-4C1E-B259-3D0E7B924163}" type="sibTrans" cxnId="{0EE7EE8C-EBB0-4106-B3B7-FD1337B70765}">
      <dgm:prSet/>
      <dgm:spPr/>
      <dgm:t>
        <a:bodyPr/>
        <a:lstStyle/>
        <a:p>
          <a:endParaRPr lang="en-US"/>
        </a:p>
      </dgm:t>
    </dgm:pt>
    <dgm:pt modelId="{97FEE61E-ABA7-4B40-926E-A6BB01526F61}">
      <dgm:prSet/>
      <dgm:spPr/>
      <dgm:t>
        <a:bodyPr/>
        <a:lstStyle/>
        <a:p>
          <a:pPr>
            <a:buClr>
              <a:schemeClr val="dk2"/>
            </a:buClr>
            <a:buSzPts val="800"/>
            <a:buFont typeface="Catamaran Light"/>
            <a:buChar char="●"/>
          </a:pPr>
          <a:r>
            <a:rPr lang="en-US">
              <a:solidFill>
                <a:srgbClr val="353552">
                  <a:hueOff val="0"/>
                  <a:satOff val="0"/>
                  <a:lumOff val="0"/>
                  <a:alphaOff val="0"/>
                </a:srgbClr>
              </a:solidFill>
              <a:ea typeface="+mn-ea"/>
              <a:cs typeface="+mn-cs"/>
              <a:sym typeface="Catamaran"/>
            </a:rPr>
            <a:t>Used Forward Fill for BTC, ETH, USDC, DOGE, and TRX to propagate the last valid observation</a:t>
          </a:r>
          <a:endParaRPr lang="en-US"/>
        </a:p>
      </dgm:t>
    </dgm:pt>
    <dgm:pt modelId="{D61C9333-E4A8-4FDA-8CCE-504D49BA8813}" type="parTrans" cxnId="{BEBC3262-98D7-4BD7-9109-CE0BB1630579}">
      <dgm:prSet/>
      <dgm:spPr/>
      <dgm:t>
        <a:bodyPr/>
        <a:lstStyle/>
        <a:p>
          <a:endParaRPr lang="en-US"/>
        </a:p>
      </dgm:t>
    </dgm:pt>
    <dgm:pt modelId="{89E4562E-5CD6-4393-BB05-3DAEB16061FB}" type="sibTrans" cxnId="{BEBC3262-98D7-4BD7-9109-CE0BB1630579}">
      <dgm:prSet/>
      <dgm:spPr/>
      <dgm:t>
        <a:bodyPr/>
        <a:lstStyle/>
        <a:p>
          <a:endParaRPr lang="en-US"/>
        </a:p>
      </dgm:t>
    </dgm:pt>
    <dgm:pt modelId="{EE80BEAC-FE4D-470D-AAED-F105CD4D8AA4}">
      <dgm:prSet/>
      <dgm:spPr/>
      <dgm:t>
        <a:bodyPr/>
        <a:lstStyle/>
        <a:p>
          <a:r>
            <a:rPr lang="en-US" b="0" i="0" baseline="0"/>
            <a:t>Final dataset saved as cleaned_dataset.csv with key columns complete and ready for analysis</a:t>
          </a:r>
          <a:endParaRPr lang="en-US"/>
        </a:p>
      </dgm:t>
    </dgm:pt>
    <dgm:pt modelId="{114688FB-6ED4-44EF-B197-04ADC1447A4C}" type="parTrans" cxnId="{B978E705-ACA8-4538-B121-A40650D411C0}">
      <dgm:prSet/>
      <dgm:spPr/>
      <dgm:t>
        <a:bodyPr/>
        <a:lstStyle/>
        <a:p>
          <a:endParaRPr lang="en-US"/>
        </a:p>
      </dgm:t>
    </dgm:pt>
    <dgm:pt modelId="{0BD7C35C-2060-4BDE-8975-59FB1FC7E842}" type="sibTrans" cxnId="{B978E705-ACA8-4538-B121-A40650D411C0}">
      <dgm:prSet/>
      <dgm:spPr/>
      <dgm:t>
        <a:bodyPr/>
        <a:lstStyle/>
        <a:p>
          <a:endParaRPr lang="en-US"/>
        </a:p>
      </dgm:t>
    </dgm:pt>
    <dgm:pt modelId="{7EE5BC6C-3F79-4EC8-A437-46E573861CFC}" type="pres">
      <dgm:prSet presAssocID="{BEBB87D9-A0E5-40B1-A7DA-C8E7CE340D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26A363-EA7C-4144-A432-0E6434E0A315}" type="pres">
      <dgm:prSet presAssocID="{E96D0F25-5CF4-4808-B442-58557B98593B}" presName="hierRoot1" presStyleCnt="0"/>
      <dgm:spPr/>
    </dgm:pt>
    <dgm:pt modelId="{A9B84B08-ABDA-4643-8056-C767DAA4491A}" type="pres">
      <dgm:prSet presAssocID="{E96D0F25-5CF4-4808-B442-58557B98593B}" presName="composite" presStyleCnt="0"/>
      <dgm:spPr/>
    </dgm:pt>
    <dgm:pt modelId="{CD4FB9BD-4E2F-4449-AAC7-73AC8F58B97D}" type="pres">
      <dgm:prSet presAssocID="{E96D0F25-5CF4-4808-B442-58557B98593B}" presName="background" presStyleLbl="node0" presStyleIdx="0" presStyleCnt="3"/>
      <dgm:sp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rect">
            <a:fillToRect l="100000" t="100000"/>
          </a:path>
          <a:tileRect r="-100000" b="-100000"/>
        </a:gradFill>
      </dgm:spPr>
    </dgm:pt>
    <dgm:pt modelId="{43422600-FA4F-46DC-B0B5-B38075018A74}" type="pres">
      <dgm:prSet presAssocID="{E96D0F25-5CF4-4808-B442-58557B98593B}" presName="text" presStyleLbl="fgAcc0" presStyleIdx="0" presStyleCnt="3" custLinFactX="23690" custLinFactNeighborX="100000" custLinFactNeighborY="479">
        <dgm:presLayoutVars>
          <dgm:chPref val="3"/>
        </dgm:presLayoutVars>
      </dgm:prSet>
      <dgm:spPr/>
    </dgm:pt>
    <dgm:pt modelId="{C8602CBD-FD4D-4F14-9EBB-C7FC73238161}" type="pres">
      <dgm:prSet presAssocID="{E96D0F25-5CF4-4808-B442-58557B98593B}" presName="hierChild2" presStyleCnt="0"/>
      <dgm:spPr/>
    </dgm:pt>
    <dgm:pt modelId="{CA44736E-CAF8-4045-B323-3A832A50573B}" type="pres">
      <dgm:prSet presAssocID="{97FEE61E-ABA7-4B40-926E-A6BB01526F61}" presName="hierRoot1" presStyleCnt="0"/>
      <dgm:spPr/>
    </dgm:pt>
    <dgm:pt modelId="{9B25C321-6E12-4F73-94DE-4B160BC29C93}" type="pres">
      <dgm:prSet presAssocID="{97FEE61E-ABA7-4B40-926E-A6BB01526F61}" presName="composite" presStyleCnt="0"/>
      <dgm:spPr/>
    </dgm:pt>
    <dgm:pt modelId="{2B4548BB-B7D7-4FC1-B731-02549837205B}" type="pres">
      <dgm:prSet presAssocID="{97FEE61E-ABA7-4B40-926E-A6BB01526F61}" presName="background" presStyleLbl="node0" presStyleIdx="1" presStyleCnt="3"/>
      <dgm:sp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</dgm:pt>
    <dgm:pt modelId="{A4434B19-1245-4F45-B553-08820A5D36A0}" type="pres">
      <dgm:prSet presAssocID="{97FEE61E-ABA7-4B40-926E-A6BB01526F61}" presName="text" presStyleLbl="fgAcc0" presStyleIdx="1" presStyleCnt="3" custLinFactX="-22222" custLinFactNeighborX="-100000" custLinFactNeighborY="479">
        <dgm:presLayoutVars>
          <dgm:chPref val="3"/>
        </dgm:presLayoutVars>
      </dgm:prSet>
      <dgm:spPr/>
    </dgm:pt>
    <dgm:pt modelId="{0801AD18-C9D7-4C0F-A2B7-314C70D225BC}" type="pres">
      <dgm:prSet presAssocID="{97FEE61E-ABA7-4B40-926E-A6BB01526F61}" presName="hierChild2" presStyleCnt="0"/>
      <dgm:spPr/>
    </dgm:pt>
    <dgm:pt modelId="{ABB623ED-AADE-43C9-A55C-11839A403408}" type="pres">
      <dgm:prSet presAssocID="{EE80BEAC-FE4D-470D-AAED-F105CD4D8AA4}" presName="hierRoot1" presStyleCnt="0"/>
      <dgm:spPr/>
    </dgm:pt>
    <dgm:pt modelId="{85114487-98C4-4796-8F8A-EA28ACEE99FF}" type="pres">
      <dgm:prSet presAssocID="{EE80BEAC-FE4D-470D-AAED-F105CD4D8AA4}" presName="composite" presStyleCnt="0"/>
      <dgm:spPr/>
    </dgm:pt>
    <dgm:pt modelId="{0FD3F83E-A584-4FB0-8A3C-6749508A6DCD}" type="pres">
      <dgm:prSet presAssocID="{EE80BEAC-FE4D-470D-AAED-F105CD4D8AA4}" presName="background" presStyleLbl="node0" presStyleIdx="2" presStyleCnt="3"/>
      <dgm:sp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rect">
            <a:fillToRect l="100000" t="100000"/>
          </a:path>
          <a:tileRect r="-100000" b="-100000"/>
        </a:gradFill>
      </dgm:spPr>
    </dgm:pt>
    <dgm:pt modelId="{8F1D42C2-A425-4599-9D76-4061CC923A74}" type="pres">
      <dgm:prSet presAssocID="{EE80BEAC-FE4D-470D-AAED-F105CD4D8AA4}" presName="text" presStyleLbl="fgAcc0" presStyleIdx="2" presStyleCnt="3">
        <dgm:presLayoutVars>
          <dgm:chPref val="3"/>
        </dgm:presLayoutVars>
      </dgm:prSet>
      <dgm:spPr/>
    </dgm:pt>
    <dgm:pt modelId="{39F4A2A2-A5E2-4F55-A6C7-A502EB41330D}" type="pres">
      <dgm:prSet presAssocID="{EE80BEAC-FE4D-470D-AAED-F105CD4D8AA4}" presName="hierChild2" presStyleCnt="0"/>
      <dgm:spPr/>
    </dgm:pt>
  </dgm:ptLst>
  <dgm:cxnLst>
    <dgm:cxn modelId="{B978E705-ACA8-4538-B121-A40650D411C0}" srcId="{BEBB87D9-A0E5-40B1-A7DA-C8E7CE340DDE}" destId="{EE80BEAC-FE4D-470D-AAED-F105CD4D8AA4}" srcOrd="2" destOrd="0" parTransId="{114688FB-6ED4-44EF-B197-04ADC1447A4C}" sibTransId="{0BD7C35C-2060-4BDE-8975-59FB1FC7E842}"/>
    <dgm:cxn modelId="{BEBC3262-98D7-4BD7-9109-CE0BB1630579}" srcId="{BEBB87D9-A0E5-40B1-A7DA-C8E7CE340DDE}" destId="{97FEE61E-ABA7-4B40-926E-A6BB01526F61}" srcOrd="1" destOrd="0" parTransId="{D61C9333-E4A8-4FDA-8CCE-504D49BA8813}" sibTransId="{89E4562E-5CD6-4393-BB05-3DAEB16061FB}"/>
    <dgm:cxn modelId="{8BEB5763-52A2-4BF8-8E11-BFA0FB39F0C0}" type="presOf" srcId="{97FEE61E-ABA7-4B40-926E-A6BB01526F61}" destId="{A4434B19-1245-4F45-B553-08820A5D36A0}" srcOrd="0" destOrd="0" presId="urn:microsoft.com/office/officeart/2005/8/layout/hierarchy1"/>
    <dgm:cxn modelId="{9D9F494E-4C2D-4946-92EC-0C79120148BA}" type="presOf" srcId="{EE80BEAC-FE4D-470D-AAED-F105CD4D8AA4}" destId="{8F1D42C2-A425-4599-9D76-4061CC923A74}" srcOrd="0" destOrd="0" presId="urn:microsoft.com/office/officeart/2005/8/layout/hierarchy1"/>
    <dgm:cxn modelId="{0EE7EE8C-EBB0-4106-B3B7-FD1337B70765}" srcId="{BEBB87D9-A0E5-40B1-A7DA-C8E7CE340DDE}" destId="{E96D0F25-5CF4-4808-B442-58557B98593B}" srcOrd="0" destOrd="0" parTransId="{895BA444-73AA-4CF6-80C1-1D714C8DEA22}" sibTransId="{6E43F8AE-8AB2-4C1E-B259-3D0E7B924163}"/>
    <dgm:cxn modelId="{2589D6BA-9664-4086-9116-6B2F3FC5A67B}" type="presOf" srcId="{BEBB87D9-A0E5-40B1-A7DA-C8E7CE340DDE}" destId="{7EE5BC6C-3F79-4EC8-A437-46E573861CFC}" srcOrd="0" destOrd="0" presId="urn:microsoft.com/office/officeart/2005/8/layout/hierarchy1"/>
    <dgm:cxn modelId="{5F99F5C2-6778-4240-85C1-56A822BF96CC}" type="presOf" srcId="{E96D0F25-5CF4-4808-B442-58557B98593B}" destId="{43422600-FA4F-46DC-B0B5-B38075018A74}" srcOrd="0" destOrd="0" presId="urn:microsoft.com/office/officeart/2005/8/layout/hierarchy1"/>
    <dgm:cxn modelId="{28C2A160-958C-4FD5-82D7-156F03274B6B}" type="presParOf" srcId="{7EE5BC6C-3F79-4EC8-A437-46E573861CFC}" destId="{E626A363-EA7C-4144-A432-0E6434E0A315}" srcOrd="0" destOrd="0" presId="urn:microsoft.com/office/officeart/2005/8/layout/hierarchy1"/>
    <dgm:cxn modelId="{6CA630EE-4F40-4DA5-B43A-1E809741E6C4}" type="presParOf" srcId="{E626A363-EA7C-4144-A432-0E6434E0A315}" destId="{A9B84B08-ABDA-4643-8056-C767DAA4491A}" srcOrd="0" destOrd="0" presId="urn:microsoft.com/office/officeart/2005/8/layout/hierarchy1"/>
    <dgm:cxn modelId="{4BC46806-DDAF-44FC-A679-B0A04D5C1C58}" type="presParOf" srcId="{A9B84B08-ABDA-4643-8056-C767DAA4491A}" destId="{CD4FB9BD-4E2F-4449-AAC7-73AC8F58B97D}" srcOrd="0" destOrd="0" presId="urn:microsoft.com/office/officeart/2005/8/layout/hierarchy1"/>
    <dgm:cxn modelId="{633DC03B-D1CE-4106-BF72-221CF46197D8}" type="presParOf" srcId="{A9B84B08-ABDA-4643-8056-C767DAA4491A}" destId="{43422600-FA4F-46DC-B0B5-B38075018A74}" srcOrd="1" destOrd="0" presId="urn:microsoft.com/office/officeart/2005/8/layout/hierarchy1"/>
    <dgm:cxn modelId="{B72A2814-7A2F-4A0B-8B48-D9E367DA9F01}" type="presParOf" srcId="{E626A363-EA7C-4144-A432-0E6434E0A315}" destId="{C8602CBD-FD4D-4F14-9EBB-C7FC73238161}" srcOrd="1" destOrd="0" presId="urn:microsoft.com/office/officeart/2005/8/layout/hierarchy1"/>
    <dgm:cxn modelId="{1E961F3C-4FD5-4F88-AB7F-2063ACFF8521}" type="presParOf" srcId="{7EE5BC6C-3F79-4EC8-A437-46E573861CFC}" destId="{CA44736E-CAF8-4045-B323-3A832A50573B}" srcOrd="1" destOrd="0" presId="urn:microsoft.com/office/officeart/2005/8/layout/hierarchy1"/>
    <dgm:cxn modelId="{ECC182C7-EABC-426E-B9F0-F0A3144C8063}" type="presParOf" srcId="{CA44736E-CAF8-4045-B323-3A832A50573B}" destId="{9B25C321-6E12-4F73-94DE-4B160BC29C93}" srcOrd="0" destOrd="0" presId="urn:microsoft.com/office/officeart/2005/8/layout/hierarchy1"/>
    <dgm:cxn modelId="{EB628395-9F26-4C50-9847-2F809F2D705A}" type="presParOf" srcId="{9B25C321-6E12-4F73-94DE-4B160BC29C93}" destId="{2B4548BB-B7D7-4FC1-B731-02549837205B}" srcOrd="0" destOrd="0" presId="urn:microsoft.com/office/officeart/2005/8/layout/hierarchy1"/>
    <dgm:cxn modelId="{164FBB7B-FB54-40E4-988A-2BDB7C98D971}" type="presParOf" srcId="{9B25C321-6E12-4F73-94DE-4B160BC29C93}" destId="{A4434B19-1245-4F45-B553-08820A5D36A0}" srcOrd="1" destOrd="0" presId="urn:microsoft.com/office/officeart/2005/8/layout/hierarchy1"/>
    <dgm:cxn modelId="{CF05684C-D190-4278-B986-5623BDA23219}" type="presParOf" srcId="{CA44736E-CAF8-4045-B323-3A832A50573B}" destId="{0801AD18-C9D7-4C0F-A2B7-314C70D225BC}" srcOrd="1" destOrd="0" presId="urn:microsoft.com/office/officeart/2005/8/layout/hierarchy1"/>
    <dgm:cxn modelId="{49368716-C28F-4A65-8466-87AD903A797B}" type="presParOf" srcId="{7EE5BC6C-3F79-4EC8-A437-46E573861CFC}" destId="{ABB623ED-AADE-43C9-A55C-11839A403408}" srcOrd="2" destOrd="0" presId="urn:microsoft.com/office/officeart/2005/8/layout/hierarchy1"/>
    <dgm:cxn modelId="{0BF291DD-53BB-443C-811A-C3476E0A6824}" type="presParOf" srcId="{ABB623ED-AADE-43C9-A55C-11839A403408}" destId="{85114487-98C4-4796-8F8A-EA28ACEE99FF}" srcOrd="0" destOrd="0" presId="urn:microsoft.com/office/officeart/2005/8/layout/hierarchy1"/>
    <dgm:cxn modelId="{86B84DF6-89D1-4002-AE73-E4BABE5A835B}" type="presParOf" srcId="{85114487-98C4-4796-8F8A-EA28ACEE99FF}" destId="{0FD3F83E-A584-4FB0-8A3C-6749508A6DCD}" srcOrd="0" destOrd="0" presId="urn:microsoft.com/office/officeart/2005/8/layout/hierarchy1"/>
    <dgm:cxn modelId="{83E78719-EF74-4142-B18E-60BB70557386}" type="presParOf" srcId="{85114487-98C4-4796-8F8A-EA28ACEE99FF}" destId="{8F1D42C2-A425-4599-9D76-4061CC923A74}" srcOrd="1" destOrd="0" presId="urn:microsoft.com/office/officeart/2005/8/layout/hierarchy1"/>
    <dgm:cxn modelId="{49418142-8C5F-4476-856A-1931B29E3ACD}" type="presParOf" srcId="{ABB623ED-AADE-43C9-A55C-11839A403408}" destId="{39F4A2A2-A5E2-4F55-A6C7-A502EB41330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06629-C9D8-40E6-BCEE-501234009389}">
      <dsp:nvSpPr>
        <dsp:cNvPr id="0" name=""/>
        <dsp:cNvSpPr/>
      </dsp:nvSpPr>
      <dsp:spPr>
        <a:xfrm rot="5400000">
          <a:off x="3729820" y="-889527"/>
          <a:ext cx="3263499" cy="504255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Python and Pandas: </a:t>
          </a:r>
          <a:r>
            <a:rPr lang="en-US" sz="2000" b="0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Utilized for API data download and file merging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b="0" i="0" u="none" strike="noStrike" kern="0" cap="none">
            <a:solidFill>
              <a:schemeClr val="tx1"/>
            </a:solidFill>
            <a:latin typeface="Archivo"/>
            <a:ea typeface="+mn-ea"/>
            <a:cs typeface="Archivo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Power Query: </a:t>
          </a:r>
          <a:r>
            <a:rPr lang="en-US" sz="2000" b="0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Employed for date-time splitting and data type conversion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b="0" i="0" u="none" strike="noStrike" kern="0" cap="none">
            <a:solidFill>
              <a:schemeClr val="tx1"/>
            </a:solidFill>
            <a:latin typeface="Archivo"/>
            <a:ea typeface="+mn-ea"/>
            <a:cs typeface="Archivo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Formatting Enhancements: </a:t>
          </a:r>
          <a:r>
            <a:rPr lang="en-US" sz="2000" b="0" i="0" u="none" strike="noStrike" kern="0" cap="none">
              <a:solidFill>
                <a:schemeClr val="tx1"/>
              </a:solidFill>
              <a:latin typeface="Archivo"/>
              <a:ea typeface="+mn-ea"/>
              <a:cs typeface="Archivo"/>
            </a:rPr>
            <a:t>Standardized styling, data types, and precision adjustments</a:t>
          </a:r>
        </a:p>
      </dsp:txBody>
      <dsp:txXfrm rot="-5400000">
        <a:off x="2840291" y="159313"/>
        <a:ext cx="4883247" cy="2944877"/>
      </dsp:txXfrm>
    </dsp:sp>
    <dsp:sp modelId="{9492919E-7E06-4045-B0A5-724439F91357}">
      <dsp:nvSpPr>
        <dsp:cNvPr id="0" name=""/>
        <dsp:cNvSpPr/>
      </dsp:nvSpPr>
      <dsp:spPr>
        <a:xfrm>
          <a:off x="3850" y="1593"/>
          <a:ext cx="2836439" cy="326031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u="none" strike="noStrike" kern="0" cap="none">
              <a:solidFill>
                <a:schemeClr val="bg1"/>
              </a:solidFill>
              <a:latin typeface="Archivo"/>
              <a:ea typeface="+mj-ea"/>
              <a:cs typeface="Archivo"/>
              <a:sym typeface="Arial"/>
            </a:rPr>
            <a:t>Key Data Transformation Techniques</a:t>
          </a:r>
        </a:p>
      </dsp:txBody>
      <dsp:txXfrm>
        <a:off x="142314" y="140057"/>
        <a:ext cx="2559511" cy="29833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EC71F-D6C7-4F7E-8408-955EDD14771E}">
      <dsp:nvSpPr>
        <dsp:cNvPr id="0" name=""/>
        <dsp:cNvSpPr/>
      </dsp:nvSpPr>
      <dsp:spPr>
        <a:xfrm>
          <a:off x="0" y="65309"/>
          <a:ext cx="7939087" cy="65952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AF9A5-81A6-4CAA-9302-61A20A0AA0F9}">
      <dsp:nvSpPr>
        <dsp:cNvPr id="0" name=""/>
        <dsp:cNvSpPr/>
      </dsp:nvSpPr>
      <dsp:spPr>
        <a:xfrm>
          <a:off x="145261" y="263018"/>
          <a:ext cx="264369" cy="264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64F0F-5003-4FB1-8A94-9A8A37FB8014}">
      <dsp:nvSpPr>
        <dsp:cNvPr id="0" name=""/>
        <dsp:cNvSpPr/>
      </dsp:nvSpPr>
      <dsp:spPr>
        <a:xfrm>
          <a:off x="554891" y="154973"/>
          <a:ext cx="3572589" cy="57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50" tIns="60350" rIns="60350" bIns="6035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Date and Time Formatting</a:t>
          </a:r>
          <a:endParaRPr lang="en-US" sz="2000" kern="1200"/>
        </a:p>
      </dsp:txBody>
      <dsp:txXfrm>
        <a:off x="554891" y="154973"/>
        <a:ext cx="3572589" cy="570240"/>
      </dsp:txXfrm>
    </dsp:sp>
    <dsp:sp modelId="{9F2E3A83-269D-41DE-A667-E9C8CD92DE34}">
      <dsp:nvSpPr>
        <dsp:cNvPr id="0" name=""/>
        <dsp:cNvSpPr/>
      </dsp:nvSpPr>
      <dsp:spPr>
        <a:xfrm>
          <a:off x="4127481" y="154973"/>
          <a:ext cx="3761752" cy="480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21" tIns="50821" rIns="50821" bIns="5082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Applied </a:t>
          </a:r>
          <a:r>
            <a:rPr lang="en-US" sz="1400" b="1" kern="1200"/>
            <a:t>Power Query</a:t>
          </a:r>
          <a:r>
            <a:rPr lang="en-US" sz="1400" kern="1200"/>
            <a:t> to split combined date-time columns, converting them to a standard date-only format</a:t>
          </a:r>
        </a:p>
      </dsp:txBody>
      <dsp:txXfrm>
        <a:off x="4127481" y="154973"/>
        <a:ext cx="3761752" cy="480202"/>
      </dsp:txXfrm>
    </dsp:sp>
    <dsp:sp modelId="{BC387C9C-7F17-4F19-8A29-7D5E76E5885B}">
      <dsp:nvSpPr>
        <dsp:cNvPr id="0" name=""/>
        <dsp:cNvSpPr/>
      </dsp:nvSpPr>
      <dsp:spPr>
        <a:xfrm>
          <a:off x="0" y="867773"/>
          <a:ext cx="7939087" cy="480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0DED4-3158-4AA9-9A4E-75947AF9D9BC}">
      <dsp:nvSpPr>
        <dsp:cNvPr id="0" name=""/>
        <dsp:cNvSpPr/>
      </dsp:nvSpPr>
      <dsp:spPr>
        <a:xfrm>
          <a:off x="145261" y="975819"/>
          <a:ext cx="264369" cy="264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3CC85-10C7-46FE-861F-B8CA92CCC470}">
      <dsp:nvSpPr>
        <dsp:cNvPr id="0" name=""/>
        <dsp:cNvSpPr/>
      </dsp:nvSpPr>
      <dsp:spPr>
        <a:xfrm>
          <a:off x="554891" y="867773"/>
          <a:ext cx="3572589" cy="57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50" tIns="60350" rIns="60350" bIns="6035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Table Formatting and Data Type Standardization</a:t>
          </a:r>
          <a:endParaRPr lang="en-US" sz="2000" kern="1200"/>
        </a:p>
      </dsp:txBody>
      <dsp:txXfrm>
        <a:off x="554891" y="867773"/>
        <a:ext cx="3572589" cy="570240"/>
      </dsp:txXfrm>
    </dsp:sp>
    <dsp:sp modelId="{5D4FBD26-661F-4CE4-A7DF-D05E175AB86B}">
      <dsp:nvSpPr>
        <dsp:cNvPr id="0" name=""/>
        <dsp:cNvSpPr/>
      </dsp:nvSpPr>
      <dsp:spPr>
        <a:xfrm>
          <a:off x="4127481" y="867773"/>
          <a:ext cx="3761752" cy="480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21" tIns="50821" rIns="50821" bIns="5082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Enhanced readability by adding borders to tables and setting consistent data types</a:t>
          </a:r>
        </a:p>
      </dsp:txBody>
      <dsp:txXfrm>
        <a:off x="4127481" y="867773"/>
        <a:ext cx="3761752" cy="480202"/>
      </dsp:txXfrm>
    </dsp:sp>
    <dsp:sp modelId="{0C71B897-5FCC-4A5D-9C4C-CF758F6D4884}">
      <dsp:nvSpPr>
        <dsp:cNvPr id="0" name=""/>
        <dsp:cNvSpPr/>
      </dsp:nvSpPr>
      <dsp:spPr>
        <a:xfrm>
          <a:off x="0" y="1580574"/>
          <a:ext cx="7939087" cy="480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9E907-78D2-4946-96E3-EB98A138248B}">
      <dsp:nvSpPr>
        <dsp:cNvPr id="0" name=""/>
        <dsp:cNvSpPr/>
      </dsp:nvSpPr>
      <dsp:spPr>
        <a:xfrm>
          <a:off x="145261" y="1688619"/>
          <a:ext cx="264369" cy="264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95FAD-D86B-4848-AAB1-9907F1F6621B}">
      <dsp:nvSpPr>
        <dsp:cNvPr id="0" name=""/>
        <dsp:cNvSpPr/>
      </dsp:nvSpPr>
      <dsp:spPr>
        <a:xfrm>
          <a:off x="554891" y="1580574"/>
          <a:ext cx="3572589" cy="57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50" tIns="60350" rIns="60350" bIns="6035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Precision Standardization</a:t>
          </a:r>
          <a:endParaRPr lang="en-US" sz="2000" kern="1200"/>
        </a:p>
      </dsp:txBody>
      <dsp:txXfrm>
        <a:off x="554891" y="1580574"/>
        <a:ext cx="3572589" cy="570240"/>
      </dsp:txXfrm>
    </dsp:sp>
    <dsp:sp modelId="{7A26D51D-12FC-4E1A-9B6C-A3A4CC3931C7}">
      <dsp:nvSpPr>
        <dsp:cNvPr id="0" name=""/>
        <dsp:cNvSpPr/>
      </dsp:nvSpPr>
      <dsp:spPr>
        <a:xfrm>
          <a:off x="4127481" y="1580574"/>
          <a:ext cx="3761752" cy="480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21" tIns="50821" rIns="50821" bIns="5082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Ensured all numeric columns are formatted to two decimal places</a:t>
          </a:r>
        </a:p>
      </dsp:txBody>
      <dsp:txXfrm>
        <a:off x="4127481" y="1580574"/>
        <a:ext cx="3761752" cy="480202"/>
      </dsp:txXfrm>
    </dsp:sp>
    <dsp:sp modelId="{063E9165-0E3B-41F2-94E1-FA9473DB2DA8}">
      <dsp:nvSpPr>
        <dsp:cNvPr id="0" name=""/>
        <dsp:cNvSpPr/>
      </dsp:nvSpPr>
      <dsp:spPr>
        <a:xfrm>
          <a:off x="0" y="2293374"/>
          <a:ext cx="7939087" cy="480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EEE04A-A336-43E6-B71F-7870E1AE78E1}">
      <dsp:nvSpPr>
        <dsp:cNvPr id="0" name=""/>
        <dsp:cNvSpPr/>
      </dsp:nvSpPr>
      <dsp:spPr>
        <a:xfrm>
          <a:off x="145261" y="2401419"/>
          <a:ext cx="264369" cy="2641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4422D-E526-4785-B625-A0CAA4C3BD84}">
      <dsp:nvSpPr>
        <dsp:cNvPr id="0" name=""/>
        <dsp:cNvSpPr/>
      </dsp:nvSpPr>
      <dsp:spPr>
        <a:xfrm>
          <a:off x="554891" y="2293374"/>
          <a:ext cx="3572589" cy="57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50" tIns="60350" rIns="60350" bIns="6035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Duplicate Check</a:t>
          </a:r>
          <a:endParaRPr lang="en-US" sz="2000" kern="1200"/>
        </a:p>
      </dsp:txBody>
      <dsp:txXfrm>
        <a:off x="554891" y="2293374"/>
        <a:ext cx="3572589" cy="570240"/>
      </dsp:txXfrm>
    </dsp:sp>
    <dsp:sp modelId="{7DA742F5-8116-42D5-A3FA-A6A2AD78C4C2}">
      <dsp:nvSpPr>
        <dsp:cNvPr id="0" name=""/>
        <dsp:cNvSpPr/>
      </dsp:nvSpPr>
      <dsp:spPr>
        <a:xfrm>
          <a:off x="4127481" y="2293374"/>
          <a:ext cx="3761752" cy="480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21" tIns="50821" rIns="50821" bIns="5082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Checked for duplicate records; confirmed there were no duplicates across the datasets</a:t>
          </a:r>
        </a:p>
      </dsp:txBody>
      <dsp:txXfrm>
        <a:off x="4127481" y="2293374"/>
        <a:ext cx="3761752" cy="480202"/>
      </dsp:txXfrm>
    </dsp:sp>
    <dsp:sp modelId="{A720CA8C-4A28-43E2-8259-F9C4BA9A2C2C}">
      <dsp:nvSpPr>
        <dsp:cNvPr id="0" name=""/>
        <dsp:cNvSpPr/>
      </dsp:nvSpPr>
      <dsp:spPr>
        <a:xfrm>
          <a:off x="0" y="3006174"/>
          <a:ext cx="7939087" cy="48020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F1B09-C5F9-44F4-9EAA-DEFFFF921429}">
      <dsp:nvSpPr>
        <dsp:cNvPr id="0" name=""/>
        <dsp:cNvSpPr/>
      </dsp:nvSpPr>
      <dsp:spPr>
        <a:xfrm>
          <a:off x="145261" y="3114220"/>
          <a:ext cx="264369" cy="2641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B2C12-31F3-4CE3-925C-8C1A65879EE9}">
      <dsp:nvSpPr>
        <dsp:cNvPr id="0" name=""/>
        <dsp:cNvSpPr/>
      </dsp:nvSpPr>
      <dsp:spPr>
        <a:xfrm>
          <a:off x="554891" y="3006174"/>
          <a:ext cx="3572589" cy="57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50" tIns="60350" rIns="60350" bIns="6035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Null Value Handling</a:t>
          </a:r>
          <a:endParaRPr lang="en-US" sz="2000" kern="1200"/>
        </a:p>
      </dsp:txBody>
      <dsp:txXfrm>
        <a:off x="554891" y="3006174"/>
        <a:ext cx="3572589" cy="570240"/>
      </dsp:txXfrm>
    </dsp:sp>
    <dsp:sp modelId="{1C93A870-4F14-4894-9201-BE2FF48509D1}">
      <dsp:nvSpPr>
        <dsp:cNvPr id="0" name=""/>
        <dsp:cNvSpPr/>
      </dsp:nvSpPr>
      <dsp:spPr>
        <a:xfrm>
          <a:off x="4127481" y="3006174"/>
          <a:ext cx="3761752" cy="480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21" tIns="50821" rIns="50821" bIns="50821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Filled null values in essential columns as required to maintain data continuity</a:t>
          </a:r>
        </a:p>
      </dsp:txBody>
      <dsp:txXfrm>
        <a:off x="4127481" y="3006174"/>
        <a:ext cx="3761752" cy="4802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FB9BD-4E2F-4449-AAC7-73AC8F58B97D}">
      <dsp:nvSpPr>
        <dsp:cNvPr id="0" name=""/>
        <dsp:cNvSpPr/>
      </dsp:nvSpPr>
      <dsp:spPr>
        <a:xfrm>
          <a:off x="2684749" y="835100"/>
          <a:ext cx="2170546" cy="137829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422600-FA4F-46DC-B0B5-B38075018A74}">
      <dsp:nvSpPr>
        <dsp:cNvPr id="0" name=""/>
        <dsp:cNvSpPr/>
      </dsp:nvSpPr>
      <dsp:spPr>
        <a:xfrm>
          <a:off x="2925921" y="1064214"/>
          <a:ext cx="2170546" cy="1378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Cleaned data ensured no missing values for BTC, ETH, USDC, DOGE, TRX, XRP, and ADA</a:t>
          </a:r>
          <a:endParaRPr lang="en-US" sz="1500" kern="1200"/>
        </a:p>
      </dsp:txBody>
      <dsp:txXfrm>
        <a:off x="2966290" y="1104583"/>
        <a:ext cx="2089808" cy="1297559"/>
      </dsp:txXfrm>
    </dsp:sp>
    <dsp:sp modelId="{2B4548BB-B7D7-4FC1-B731-02549837205B}">
      <dsp:nvSpPr>
        <dsp:cNvPr id="0" name=""/>
        <dsp:cNvSpPr/>
      </dsp:nvSpPr>
      <dsp:spPr>
        <a:xfrm>
          <a:off x="4" y="835100"/>
          <a:ext cx="2170546" cy="137829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434B19-1245-4F45-B553-08820A5D36A0}">
      <dsp:nvSpPr>
        <dsp:cNvPr id="0" name=""/>
        <dsp:cNvSpPr/>
      </dsp:nvSpPr>
      <dsp:spPr>
        <a:xfrm>
          <a:off x="241176" y="1064214"/>
          <a:ext cx="2170546" cy="1378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2"/>
            </a:buClr>
            <a:buSzPts val="800"/>
            <a:buFont typeface="Catamaran Light"/>
            <a:buNone/>
          </a:pPr>
          <a:r>
            <a:rPr lang="en-US" sz="1500" kern="1200">
              <a:solidFill>
                <a:srgbClr val="353552">
                  <a:hueOff val="0"/>
                  <a:satOff val="0"/>
                  <a:lumOff val="0"/>
                  <a:alphaOff val="0"/>
                </a:srgbClr>
              </a:solidFill>
              <a:ea typeface="+mn-ea"/>
              <a:cs typeface="+mn-cs"/>
              <a:sym typeface="Catamaran"/>
            </a:rPr>
            <a:t>Used Forward Fill for BTC, ETH, USDC, DOGE, and TRX to propagate the last valid observation</a:t>
          </a:r>
          <a:endParaRPr lang="en-US" sz="1500" kern="1200"/>
        </a:p>
      </dsp:txBody>
      <dsp:txXfrm>
        <a:off x="281545" y="1104583"/>
        <a:ext cx="2089808" cy="1297559"/>
      </dsp:txXfrm>
    </dsp:sp>
    <dsp:sp modelId="{0FD3F83E-A584-4FB0-8A3C-6749508A6DCD}">
      <dsp:nvSpPr>
        <dsp:cNvPr id="0" name=""/>
        <dsp:cNvSpPr/>
      </dsp:nvSpPr>
      <dsp:spPr>
        <a:xfrm>
          <a:off x="5305781" y="828498"/>
          <a:ext cx="2170546" cy="1378297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1D42C2-A425-4599-9D76-4061CC923A74}">
      <dsp:nvSpPr>
        <dsp:cNvPr id="0" name=""/>
        <dsp:cNvSpPr/>
      </dsp:nvSpPr>
      <dsp:spPr>
        <a:xfrm>
          <a:off x="5546953" y="1057612"/>
          <a:ext cx="2170546" cy="13782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Final dataset saved as cleaned_dataset.csv with key columns complete and ready for analysis</a:t>
          </a:r>
          <a:endParaRPr lang="en-US" sz="1500" kern="1200"/>
        </a:p>
      </dsp:txBody>
      <dsp:txXfrm>
        <a:off x="5587322" y="1097981"/>
        <a:ext cx="2089808" cy="1297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BFAA86B8-74B4-F0FB-7E61-DB2797A1D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E865B958-6C28-0FDB-B0A0-EAAC27594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5D93786E-BDC9-5F8E-2177-7E03BD5AB0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031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B3842B8B-E2DF-B732-45C2-9BDEE2356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F8627AB7-C747-DD45-10DE-BAF7328345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B4D37ABD-3F96-384D-CFC4-EE0A476E73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796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>
          <a:extLst>
            <a:ext uri="{FF2B5EF4-FFF2-40B4-BE49-F238E27FC236}">
              <a16:creationId xmlns:a16="http://schemas.microsoft.com/office/drawing/2014/main" id="{AD306365-4405-09B4-2A5F-A32BD9B67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>
            <a:extLst>
              <a:ext uri="{FF2B5EF4-FFF2-40B4-BE49-F238E27FC236}">
                <a16:creationId xmlns:a16="http://schemas.microsoft.com/office/drawing/2014/main" id="{B52AE37B-4FC2-15AC-DA55-CFC880D95E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>
            <a:extLst>
              <a:ext uri="{FF2B5EF4-FFF2-40B4-BE49-F238E27FC236}">
                <a16:creationId xmlns:a16="http://schemas.microsoft.com/office/drawing/2014/main" id="{99FBAF56-4FE3-8969-C32E-B04874B7AF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04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>
          <a:extLst>
            <a:ext uri="{FF2B5EF4-FFF2-40B4-BE49-F238E27FC236}">
              <a16:creationId xmlns:a16="http://schemas.microsoft.com/office/drawing/2014/main" id="{641130DC-4F17-990B-801E-37A218B2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161ca7da69_2_0:notes">
            <a:extLst>
              <a:ext uri="{FF2B5EF4-FFF2-40B4-BE49-F238E27FC236}">
                <a16:creationId xmlns:a16="http://schemas.microsoft.com/office/drawing/2014/main" id="{FE31647A-F944-CEA5-F659-47CF741074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161ca7da69_2_0:notes">
            <a:extLst>
              <a:ext uri="{FF2B5EF4-FFF2-40B4-BE49-F238E27FC236}">
                <a16:creationId xmlns:a16="http://schemas.microsoft.com/office/drawing/2014/main" id="{16B0BA17-AD84-3081-44EE-47964162AF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071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>
          <a:extLst>
            <a:ext uri="{FF2B5EF4-FFF2-40B4-BE49-F238E27FC236}">
              <a16:creationId xmlns:a16="http://schemas.microsoft.com/office/drawing/2014/main" id="{AEF3A3F5-D50E-C17C-B824-80621582F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161ca7da69_2_0:notes">
            <a:extLst>
              <a:ext uri="{FF2B5EF4-FFF2-40B4-BE49-F238E27FC236}">
                <a16:creationId xmlns:a16="http://schemas.microsoft.com/office/drawing/2014/main" id="{0442465F-30BF-335E-E54B-4FE58F991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161ca7da69_2_0:notes">
            <a:extLst>
              <a:ext uri="{FF2B5EF4-FFF2-40B4-BE49-F238E27FC236}">
                <a16:creationId xmlns:a16="http://schemas.microsoft.com/office/drawing/2014/main" id="{17371E8A-F03A-934A-E133-D03575D267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867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>
          <a:extLst>
            <a:ext uri="{FF2B5EF4-FFF2-40B4-BE49-F238E27FC236}">
              <a16:creationId xmlns:a16="http://schemas.microsoft.com/office/drawing/2014/main" id="{2FBD126D-C5AB-8133-14E2-803764417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161ca7da69_2_0:notes">
            <a:extLst>
              <a:ext uri="{FF2B5EF4-FFF2-40B4-BE49-F238E27FC236}">
                <a16:creationId xmlns:a16="http://schemas.microsoft.com/office/drawing/2014/main" id="{E7B4D02B-89CC-92CC-98A9-BEE3D2E0B0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161ca7da69_2_0:notes">
            <a:extLst>
              <a:ext uri="{FF2B5EF4-FFF2-40B4-BE49-F238E27FC236}">
                <a16:creationId xmlns:a16="http://schemas.microsoft.com/office/drawing/2014/main" id="{FBE680AF-4318-C758-D430-3130397DFA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27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17b871a4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117b871a4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>
          <a:extLst>
            <a:ext uri="{FF2B5EF4-FFF2-40B4-BE49-F238E27FC236}">
              <a16:creationId xmlns:a16="http://schemas.microsoft.com/office/drawing/2014/main" id="{BAB1AE27-FD89-3C70-CEAB-2344834E2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161ca7da69_2_0:notes">
            <a:extLst>
              <a:ext uri="{FF2B5EF4-FFF2-40B4-BE49-F238E27FC236}">
                <a16:creationId xmlns:a16="http://schemas.microsoft.com/office/drawing/2014/main" id="{CAD9AB51-D645-0F05-1D5F-0F29B4D568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161ca7da69_2_0:notes">
            <a:extLst>
              <a:ext uri="{FF2B5EF4-FFF2-40B4-BE49-F238E27FC236}">
                <a16:creationId xmlns:a16="http://schemas.microsoft.com/office/drawing/2014/main" id="{037EBC34-4A3A-D4CC-6BF0-512F72C91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99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A108CFBA-B637-9275-4EEB-B4296BE13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32E86D71-99EF-E77C-39F0-C6F7F24E4F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E49C3681-5988-696F-531C-E506D1A73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550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90F8448F-4D81-2CA8-A62A-F0DE14CF1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D0876EDF-A7F2-476E-BBF3-3A4E20DA0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890823A4-6AD5-DD70-6C89-87D2EA9999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782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5FAD1A53-9978-6B36-8186-B1D3D94F3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166B49DF-91D2-A750-2167-B1EB7F60A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930127BB-E87F-3BFA-BCB3-F59A87D345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11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>
          <a:extLst>
            <a:ext uri="{FF2B5EF4-FFF2-40B4-BE49-F238E27FC236}">
              <a16:creationId xmlns:a16="http://schemas.microsoft.com/office/drawing/2014/main" id="{D49DFCDF-96E6-4055-C683-DB06A3B9A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161ca7da69_2_7:notes">
            <a:extLst>
              <a:ext uri="{FF2B5EF4-FFF2-40B4-BE49-F238E27FC236}">
                <a16:creationId xmlns:a16="http://schemas.microsoft.com/office/drawing/2014/main" id="{848B76DE-AC46-63BB-E9B1-18A2D1175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161ca7da69_2_7:notes">
            <a:extLst>
              <a:ext uri="{FF2B5EF4-FFF2-40B4-BE49-F238E27FC236}">
                <a16:creationId xmlns:a16="http://schemas.microsoft.com/office/drawing/2014/main" id="{A3CB54D6-BBC0-3CEB-F725-3F53A9617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58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E46D0-AC4C-1B4E-9F40-5FEABE2258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56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E46D0-AC4C-1B4E-9F40-5FEABE2258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05532" y="-719250"/>
            <a:ext cx="9990882" cy="6050606"/>
            <a:chOff x="-505532" y="-719250"/>
            <a:chExt cx="9990882" cy="605060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6509552" y="-719250"/>
              <a:ext cx="2975798" cy="2392650"/>
              <a:chOff x="4418377" y="-851325"/>
              <a:chExt cx="2975798" cy="2392650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5" name="Google Shape;15;p2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1" name="Google Shape;21;p2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4" name="Google Shape;24;p2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6" name="Google Shape;26;p2"/>
              <p:cNvCxnSpPr>
                <a:stCxn id="12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>
                <a:stCxn id="22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>
                <a:stCxn id="19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>
                <a:stCxn id="16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>
                <a:stCxn id="22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" name="Google Shape;31;p2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2" name="Google Shape;32;p2"/>
              <p:cNvCxnSpPr>
                <a:stCxn id="16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" name="Google Shape;33;p2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41837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>
              <a:off x="-505532" y="4226447"/>
              <a:ext cx="3290857" cy="1104909"/>
              <a:chOff x="-505532" y="4226447"/>
              <a:chExt cx="3290857" cy="1104909"/>
            </a:xfrm>
          </p:grpSpPr>
          <p:cxnSp>
            <p:nvCxnSpPr>
              <p:cNvPr id="36" name="Google Shape;36;p2"/>
              <p:cNvCxnSpPr>
                <a:stCxn id="37" idx="3"/>
                <a:endCxn id="38" idx="0"/>
              </p:cNvCxnSpPr>
              <p:nvPr/>
            </p:nvCxnSpPr>
            <p:spPr>
              <a:xfrm>
                <a:off x="1223400" y="4747104"/>
                <a:ext cx="1288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" name="Google Shape;38;p2"/>
              <p:cNvSpPr/>
              <p:nvPr/>
            </p:nvSpPr>
            <p:spPr>
              <a:xfrm rot="10800000">
                <a:off x="2511725" y="4628451"/>
                <a:ext cx="273600" cy="2373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9" name="Google Shape;39;p2"/>
              <p:cNvGrpSpPr/>
              <p:nvPr/>
            </p:nvGrpSpPr>
            <p:grpSpPr>
              <a:xfrm rot="10800000">
                <a:off x="-505532" y="4536684"/>
                <a:ext cx="917499" cy="794671"/>
                <a:chOff x="8022925" y="186250"/>
                <a:chExt cx="815700" cy="706500"/>
              </a:xfrm>
            </p:grpSpPr>
            <p:sp>
              <p:nvSpPr>
                <p:cNvPr id="40" name="Google Shape;40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 rot="10800000">
                <a:off x="635607" y="4492552"/>
                <a:ext cx="587793" cy="509104"/>
                <a:chOff x="8022925" y="186250"/>
                <a:chExt cx="815700" cy="706500"/>
              </a:xfrm>
            </p:grpSpPr>
            <p:sp>
              <p:nvSpPr>
                <p:cNvPr id="37" name="Google Shape;37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" name="Google Shape;44;p2"/>
              <p:cNvSpPr/>
              <p:nvPr/>
            </p:nvSpPr>
            <p:spPr>
              <a:xfrm rot="10800000">
                <a:off x="257863" y="4226447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5" name="Google Shape;45;p2"/>
              <p:cNvCxnSpPr>
                <a:stCxn id="37" idx="0"/>
              </p:cNvCxnSpPr>
              <p:nvPr/>
            </p:nvCxnSpPr>
            <p:spPr>
              <a:xfrm rot="10800000">
                <a:off x="481107" y="4747104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>
                <a:stCxn id="40" idx="3"/>
              </p:cNvCxnSpPr>
              <p:nvPr/>
            </p:nvCxnSpPr>
            <p:spPr>
              <a:xfrm rot="10800000" flipH="1">
                <a:off x="411967" y="474652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" name="Google Shape;47;p2"/>
            <p:cNvGrpSpPr/>
            <p:nvPr/>
          </p:nvGrpSpPr>
          <p:grpSpPr>
            <a:xfrm rot="10800000" flipH="1">
              <a:off x="148990" y="168600"/>
              <a:ext cx="1128460" cy="989200"/>
              <a:chOff x="-50110" y="3536450"/>
              <a:chExt cx="1128460" cy="989200"/>
            </a:xfrm>
          </p:grpSpPr>
          <p:grpSp>
            <p:nvGrpSpPr>
              <p:cNvPr id="48" name="Google Shape;48;p2"/>
              <p:cNvGrpSpPr/>
              <p:nvPr/>
            </p:nvGrpSpPr>
            <p:grpSpPr>
              <a:xfrm rot="10800000">
                <a:off x="87357" y="3968427"/>
                <a:ext cx="587793" cy="509104"/>
                <a:chOff x="8022925" y="186250"/>
                <a:chExt cx="815700" cy="706500"/>
              </a:xfrm>
            </p:grpSpPr>
            <p:sp>
              <p:nvSpPr>
                <p:cNvPr id="49" name="Google Shape;49;p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1" name="Google Shape;51;p2"/>
              <p:cNvSpPr/>
              <p:nvPr/>
            </p:nvSpPr>
            <p:spPr>
              <a:xfrm rot="10800000">
                <a:off x="163378" y="44233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52" name="Google Shape;52;p2"/>
              <p:cNvCxnSpPr>
                <a:stCxn id="49" idx="3"/>
              </p:cNvCxnSpPr>
              <p:nvPr/>
            </p:nvCxnSpPr>
            <p:spPr>
              <a:xfrm>
                <a:off x="675150" y="4222979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2"/>
              <p:cNvCxnSpPr>
                <a:stCxn id="49" idx="1"/>
              </p:cNvCxnSpPr>
              <p:nvPr/>
            </p:nvCxnSpPr>
            <p:spPr>
              <a:xfrm rot="10800000">
                <a:off x="-11567" y="3576627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" name="Google Shape;54;p2"/>
              <p:cNvSpPr/>
              <p:nvPr/>
            </p:nvSpPr>
            <p:spPr>
              <a:xfrm rot="10800000">
                <a:off x="-50110" y="353645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55" name="Google Shape;55;p2"/>
          <p:cNvSpPr>
            <a:spLocks noGrp="1"/>
          </p:cNvSpPr>
          <p:nvPr>
            <p:ph type="pic" idx="2"/>
          </p:nvPr>
        </p:nvSpPr>
        <p:spPr>
          <a:xfrm>
            <a:off x="4934775" y="803775"/>
            <a:ext cx="3470400" cy="339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2"/>
          <p:cNvSpPr txBox="1">
            <a:spLocks noGrp="1"/>
          </p:cNvSpPr>
          <p:nvPr>
            <p:ph type="ctrTitle"/>
          </p:nvPr>
        </p:nvSpPr>
        <p:spPr>
          <a:xfrm>
            <a:off x="713225" y="957800"/>
            <a:ext cx="4221600" cy="27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subTitle" idx="1"/>
          </p:nvPr>
        </p:nvSpPr>
        <p:spPr>
          <a:xfrm>
            <a:off x="713288" y="3586302"/>
            <a:ext cx="4221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4"/>
          <p:cNvGrpSpPr/>
          <p:nvPr/>
        </p:nvGrpSpPr>
        <p:grpSpPr>
          <a:xfrm>
            <a:off x="73538" y="-321084"/>
            <a:ext cx="9450138" cy="6177334"/>
            <a:chOff x="73538" y="-321084"/>
            <a:chExt cx="9450138" cy="6177334"/>
          </a:xfrm>
        </p:grpSpPr>
        <p:grpSp>
          <p:nvGrpSpPr>
            <p:cNvPr id="547" name="Google Shape;547;p14"/>
            <p:cNvGrpSpPr/>
            <p:nvPr/>
          </p:nvGrpSpPr>
          <p:grpSpPr>
            <a:xfrm rot="10800000" flipH="1">
              <a:off x="73538" y="-283763"/>
              <a:ext cx="1835863" cy="1646533"/>
              <a:chOff x="8352175" y="-274150"/>
              <a:chExt cx="1835863" cy="1646533"/>
            </a:xfrm>
          </p:grpSpPr>
          <p:grpSp>
            <p:nvGrpSpPr>
              <p:cNvPr id="548" name="Google Shape;548;p14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549" name="Google Shape;549;p1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0" name="Google Shape;550;p14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51" name="Google Shape;551;p14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52" name="Google Shape;552;p14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554" name="Google Shape;554;p14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555" name="Google Shape;555;p14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556" name="Google Shape;556;p14"/>
                  <p:cNvCxnSpPr>
                    <a:stCxn id="549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557" name="Google Shape;557;p14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558" name="Google Shape;558;p14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559" name="Google Shape;559;p14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560" name="Google Shape;560;p14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61" name="Google Shape;561;p14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62" name="Google Shape;562;p14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63" name="Google Shape;563;p14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65" name="Google Shape;565;p14"/>
            <p:cNvGrpSpPr/>
            <p:nvPr/>
          </p:nvGrpSpPr>
          <p:grpSpPr>
            <a:xfrm>
              <a:off x="7573915" y="3604191"/>
              <a:ext cx="1949760" cy="2252059"/>
              <a:chOff x="7573915" y="3604191"/>
              <a:chExt cx="1949760" cy="2252059"/>
            </a:xfrm>
          </p:grpSpPr>
          <p:grpSp>
            <p:nvGrpSpPr>
              <p:cNvPr id="566" name="Google Shape;566;p14"/>
              <p:cNvGrpSpPr/>
              <p:nvPr/>
            </p:nvGrpSpPr>
            <p:grpSpPr>
              <a:xfrm>
                <a:off x="7573915" y="3604191"/>
                <a:ext cx="1949760" cy="2252059"/>
                <a:chOff x="1557290" y="1732616"/>
                <a:chExt cx="1949760" cy="2252059"/>
              </a:xfrm>
            </p:grpSpPr>
            <p:grpSp>
              <p:nvGrpSpPr>
                <p:cNvPr id="567" name="Google Shape;567;p14"/>
                <p:cNvGrpSpPr/>
                <p:nvPr/>
              </p:nvGrpSpPr>
              <p:grpSpPr>
                <a:xfrm>
                  <a:off x="2516057" y="1732616"/>
                  <a:ext cx="990993" cy="848609"/>
                  <a:chOff x="2516057" y="1732616"/>
                  <a:chExt cx="990993" cy="848609"/>
                </a:xfrm>
              </p:grpSpPr>
              <p:grpSp>
                <p:nvGrpSpPr>
                  <p:cNvPr id="568" name="Google Shape;568;p14"/>
                  <p:cNvGrpSpPr/>
                  <p:nvPr/>
                </p:nvGrpSpPr>
                <p:grpSpPr>
                  <a:xfrm rot="10800000">
                    <a:off x="2516057" y="2024002"/>
                    <a:ext cx="587793" cy="509104"/>
                    <a:chOff x="7686886" y="186250"/>
                    <a:chExt cx="815700" cy="706500"/>
                  </a:xfrm>
                </p:grpSpPr>
                <p:sp>
                  <p:nvSpPr>
                    <p:cNvPr id="569" name="Google Shape;569;p14"/>
                    <p:cNvSpPr/>
                    <p:nvPr/>
                  </p:nvSpPr>
                  <p:spPr>
                    <a:xfrm>
                      <a:off x="7686886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70" name="Google Shape;570;p14"/>
                    <p:cNvSpPr/>
                    <p:nvPr/>
                  </p:nvSpPr>
                  <p:spPr>
                    <a:xfrm>
                      <a:off x="7877263" y="351156"/>
                      <a:ext cx="435000" cy="3768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571" name="Google Shape;571;p14"/>
                  <p:cNvSpPr/>
                  <p:nvPr/>
                </p:nvSpPr>
                <p:spPr>
                  <a:xfrm rot="10800000">
                    <a:off x="2592078" y="24789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cxnSp>
                <p:nvCxnSpPr>
                  <p:cNvPr id="572" name="Google Shape;572;p14"/>
                  <p:cNvCxnSpPr>
                    <a:stCxn id="569" idx="3"/>
                  </p:cNvCxnSpPr>
                  <p:nvPr/>
                </p:nvCxnSpPr>
                <p:spPr>
                  <a:xfrm>
                    <a:off x="3103850" y="2278554"/>
                    <a:ext cx="40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3" name="Google Shape;573;p14"/>
                  <p:cNvCxnSpPr>
                    <a:stCxn id="569" idx="2"/>
                    <a:endCxn id="574" idx="6"/>
                  </p:cNvCxnSpPr>
                  <p:nvPr/>
                </p:nvCxnSpPr>
                <p:spPr>
                  <a:xfrm rot="10800000" flipH="1">
                    <a:off x="2976574" y="1820302"/>
                    <a:ext cx="95400" cy="203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574" name="Google Shape;574;p14"/>
                  <p:cNvSpPr/>
                  <p:nvPr/>
                </p:nvSpPr>
                <p:spPr>
                  <a:xfrm rot="7199335">
                    <a:off x="3052346" y="1747002"/>
                    <a:ext cx="78626" cy="78626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575" name="Google Shape;575;p14"/>
                <p:cNvGrpSpPr/>
                <p:nvPr/>
              </p:nvGrpSpPr>
              <p:grpSpPr>
                <a:xfrm>
                  <a:off x="1557290" y="2633002"/>
                  <a:ext cx="1845335" cy="1351673"/>
                  <a:chOff x="1557290" y="2633002"/>
                  <a:chExt cx="1845335" cy="1351673"/>
                </a:xfrm>
              </p:grpSpPr>
              <p:grpSp>
                <p:nvGrpSpPr>
                  <p:cNvPr id="576" name="Google Shape;576;p14"/>
                  <p:cNvGrpSpPr/>
                  <p:nvPr/>
                </p:nvGrpSpPr>
                <p:grpSpPr>
                  <a:xfrm rot="10800000">
                    <a:off x="1711513" y="2709892"/>
                    <a:ext cx="841913" cy="729208"/>
                    <a:chOff x="8056501" y="215327"/>
                    <a:chExt cx="748500" cy="648300"/>
                  </a:xfrm>
                </p:grpSpPr>
                <p:sp>
                  <p:nvSpPr>
                    <p:cNvPr id="577" name="Google Shape;577;p14"/>
                    <p:cNvSpPr/>
                    <p:nvPr/>
                  </p:nvSpPr>
                  <p:spPr>
                    <a:xfrm>
                      <a:off x="8056501" y="215327"/>
                      <a:ext cx="748500" cy="6483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rgbClr val="AFE0D9">
                        <a:alpha val="594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78" name="Google Shape;578;p14"/>
                    <p:cNvSpPr/>
                    <p:nvPr/>
                  </p:nvSpPr>
                  <p:spPr>
                    <a:xfrm>
                      <a:off x="8169420" y="313166"/>
                      <a:ext cx="522900" cy="452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579" name="Google Shape;579;p14"/>
                  <p:cNvGrpSpPr/>
                  <p:nvPr/>
                </p:nvGrpSpPr>
                <p:grpSpPr>
                  <a:xfrm rot="10800000">
                    <a:off x="2814832" y="2633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580" name="Google Shape;580;p14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81" name="Google Shape;581;p14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cxnSp>
                <p:nvCxnSpPr>
                  <p:cNvPr id="582" name="Google Shape;582;p14"/>
                  <p:cNvCxnSpPr>
                    <a:stCxn id="580" idx="0"/>
                  </p:cNvCxnSpPr>
                  <p:nvPr/>
                </p:nvCxnSpPr>
                <p:spPr>
                  <a:xfrm rot="10800000">
                    <a:off x="2660332" y="2887554"/>
                    <a:ext cx="1545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3" name="Google Shape;583;p14"/>
                  <p:cNvCxnSpPr>
                    <a:stCxn id="577" idx="3"/>
                  </p:cNvCxnSpPr>
                  <p:nvPr/>
                </p:nvCxnSpPr>
                <p:spPr>
                  <a:xfrm rot="10800000" flipH="1">
                    <a:off x="2553425" y="2886696"/>
                    <a:ext cx="108900" cy="1878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4" name="Google Shape;584;p14"/>
                  <p:cNvCxnSpPr>
                    <a:stCxn id="577" idx="5"/>
                  </p:cNvCxnSpPr>
                  <p:nvPr/>
                </p:nvCxnSpPr>
                <p:spPr>
                  <a:xfrm flipH="1">
                    <a:off x="1618115" y="3439099"/>
                    <a:ext cx="275700" cy="477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585" name="Google Shape;585;p14"/>
                  <p:cNvSpPr/>
                  <p:nvPr/>
                </p:nvSpPr>
                <p:spPr>
                  <a:xfrm rot="10800000">
                    <a:off x="1557290" y="3906075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  <p:sp>
            <p:nvSpPr>
              <p:cNvPr id="586" name="Google Shape;586;p14"/>
              <p:cNvSpPr/>
              <p:nvPr/>
            </p:nvSpPr>
            <p:spPr>
              <a:xfrm rot="10800000">
                <a:off x="8650576" y="4730950"/>
                <a:ext cx="54600" cy="54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87" name="Google Shape;587;p14"/>
            <p:cNvGrpSpPr/>
            <p:nvPr/>
          </p:nvGrpSpPr>
          <p:grpSpPr>
            <a:xfrm>
              <a:off x="3949071" y="4578504"/>
              <a:ext cx="1245819" cy="1079037"/>
              <a:chOff x="8022925" y="186250"/>
              <a:chExt cx="815700" cy="706500"/>
            </a:xfrm>
          </p:grpSpPr>
          <p:sp>
            <p:nvSpPr>
              <p:cNvPr id="588" name="Google Shape;588;p14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89" name="Google Shape;589;p14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90" name="Google Shape;590;p14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91" name="Google Shape;591;p14"/>
            <p:cNvGrpSpPr/>
            <p:nvPr/>
          </p:nvGrpSpPr>
          <p:grpSpPr>
            <a:xfrm>
              <a:off x="6487988" y="-321084"/>
              <a:ext cx="1514976" cy="1058593"/>
              <a:chOff x="6487988" y="-321084"/>
              <a:chExt cx="1514976" cy="1058593"/>
            </a:xfrm>
          </p:grpSpPr>
          <p:grpSp>
            <p:nvGrpSpPr>
              <p:cNvPr id="592" name="Google Shape;592;p14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593" name="Google Shape;593;p14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4" name="Google Shape;594;p14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5" name="Google Shape;595;p14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596" name="Google Shape;596;p14"/>
              <p:cNvGrpSpPr/>
              <p:nvPr/>
            </p:nvGrpSpPr>
            <p:grpSpPr>
              <a:xfrm rot="10800000" flipH="1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597" name="Google Shape;597;p14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99" name="Google Shape;599;p14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  <p:sp>
        <p:nvSpPr>
          <p:cNvPr id="600" name="Google Shape;600;p14"/>
          <p:cNvSpPr>
            <a:spLocks noGrp="1"/>
          </p:cNvSpPr>
          <p:nvPr>
            <p:ph type="pic" idx="2"/>
          </p:nvPr>
        </p:nvSpPr>
        <p:spPr>
          <a:xfrm>
            <a:off x="713225" y="785250"/>
            <a:ext cx="2870400" cy="357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14"/>
          <p:cNvSpPr txBox="1">
            <a:spLocks noGrp="1"/>
          </p:cNvSpPr>
          <p:nvPr>
            <p:ph type="title"/>
          </p:nvPr>
        </p:nvSpPr>
        <p:spPr>
          <a:xfrm>
            <a:off x="4416775" y="3641174"/>
            <a:ext cx="40140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02" name="Google Shape;602;p14"/>
          <p:cNvSpPr txBox="1">
            <a:spLocks noGrp="1"/>
          </p:cNvSpPr>
          <p:nvPr>
            <p:ph type="subTitle" idx="1"/>
          </p:nvPr>
        </p:nvSpPr>
        <p:spPr>
          <a:xfrm>
            <a:off x="4416775" y="978250"/>
            <a:ext cx="4014000" cy="27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05" name="Google Shape;605;p15"/>
          <p:cNvGrpSpPr/>
          <p:nvPr/>
        </p:nvGrpSpPr>
        <p:grpSpPr>
          <a:xfrm>
            <a:off x="36670" y="-818387"/>
            <a:ext cx="9710039" cy="5836570"/>
            <a:chOff x="36670" y="-818387"/>
            <a:chExt cx="9710039" cy="5836570"/>
          </a:xfrm>
        </p:grpSpPr>
        <p:grpSp>
          <p:nvGrpSpPr>
            <p:cNvPr id="606" name="Google Shape;606;p15"/>
            <p:cNvGrpSpPr/>
            <p:nvPr/>
          </p:nvGrpSpPr>
          <p:grpSpPr>
            <a:xfrm>
              <a:off x="6586639" y="-818387"/>
              <a:ext cx="3160070" cy="2326678"/>
              <a:chOff x="6586639" y="-781700"/>
              <a:chExt cx="3160070" cy="2326678"/>
            </a:xfrm>
          </p:grpSpPr>
          <p:grpSp>
            <p:nvGrpSpPr>
              <p:cNvPr id="607" name="Google Shape;607;p15"/>
              <p:cNvGrpSpPr/>
              <p:nvPr/>
            </p:nvGrpSpPr>
            <p:grpSpPr>
              <a:xfrm flipH="1">
                <a:off x="7382025" y="-781700"/>
                <a:ext cx="2364684" cy="2326678"/>
                <a:chOff x="5404368" y="-851325"/>
                <a:chExt cx="2364684" cy="2326678"/>
              </a:xfrm>
            </p:grpSpPr>
            <p:grpSp>
              <p:nvGrpSpPr>
                <p:cNvPr id="608" name="Google Shape;608;p15"/>
                <p:cNvGrpSpPr/>
                <p:nvPr/>
              </p:nvGrpSpPr>
              <p:grpSpPr>
                <a:xfrm>
                  <a:off x="6360273" y="-338456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609" name="Google Shape;609;p15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10" name="Google Shape;610;p15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611" name="Google Shape;611;p15"/>
                <p:cNvGrpSpPr/>
                <p:nvPr/>
              </p:nvGrpSpPr>
              <p:grpSpPr>
                <a:xfrm>
                  <a:off x="5548840" y="-8756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612" name="Google Shape;612;p15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13" name="Google Shape;613;p15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614" name="Google Shape;614;p15"/>
                <p:cNvGrpSpPr/>
                <p:nvPr/>
              </p:nvGrpSpPr>
              <p:grpSpPr>
                <a:xfrm>
                  <a:off x="6089765" y="600244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615" name="Google Shape;615;p15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16" name="Google Shape;616;p15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617" name="Google Shape;617;p15"/>
                <p:cNvSpPr/>
                <p:nvPr/>
              </p:nvSpPr>
              <p:spPr>
                <a:xfrm>
                  <a:off x="6499238" y="5521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18" name="Google Shape;618;p15"/>
                <p:cNvSpPr/>
                <p:nvPr/>
              </p:nvSpPr>
              <p:spPr>
                <a:xfrm>
                  <a:off x="7461852" y="112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619" name="Google Shape;619;p15"/>
                <p:cNvCxnSpPr/>
                <p:nvPr/>
              </p:nvCxnSpPr>
              <p:spPr>
                <a:xfrm>
                  <a:off x="5404368" y="355166"/>
                  <a:ext cx="285600" cy="50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0" name="Google Shape;620;p15"/>
                <p:cNvCxnSpPr>
                  <a:stCxn id="615" idx="3"/>
                </p:cNvCxnSpPr>
                <p:nvPr/>
              </p:nvCxnSpPr>
              <p:spPr>
                <a:xfrm rot="10800000">
                  <a:off x="5686565" y="854796"/>
                  <a:ext cx="40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1" name="Google Shape;621;p15"/>
                <p:cNvCxnSpPr>
                  <a:stCxn id="612" idx="0"/>
                </p:cNvCxnSpPr>
                <p:nvPr/>
              </p:nvCxnSpPr>
              <p:spPr>
                <a:xfrm>
                  <a:off x="6136634" y="245796"/>
                  <a:ext cx="154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" name="Google Shape;622;p15"/>
                <p:cNvCxnSpPr>
                  <a:stCxn id="609" idx="3"/>
                </p:cNvCxnSpPr>
                <p:nvPr/>
              </p:nvCxnSpPr>
              <p:spPr>
                <a:xfrm flipH="1">
                  <a:off x="6287073" y="58880"/>
                  <a:ext cx="73200" cy="18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" name="Google Shape;623;p15"/>
                <p:cNvCxnSpPr>
                  <a:stCxn id="615" idx="1"/>
                  <a:endCxn id="624" idx="1"/>
                </p:cNvCxnSpPr>
                <p:nvPr/>
              </p:nvCxnSpPr>
              <p:spPr>
                <a:xfrm>
                  <a:off x="6550283" y="1109348"/>
                  <a:ext cx="56400" cy="94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24" name="Google Shape;624;p15"/>
                <p:cNvSpPr/>
                <p:nvPr/>
              </p:nvSpPr>
              <p:spPr>
                <a:xfrm rot="1364276">
                  <a:off x="6582222" y="1200630"/>
                  <a:ext cx="78392" cy="78392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625" name="Google Shape;625;p15"/>
                <p:cNvCxnSpPr>
                  <a:stCxn id="609" idx="5"/>
                </p:cNvCxnSpPr>
                <p:nvPr/>
              </p:nvCxnSpPr>
              <p:spPr>
                <a:xfrm rot="10800000" flipH="1">
                  <a:off x="7079105" y="-816055"/>
                  <a:ext cx="275700" cy="47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26" name="Google Shape;626;p15"/>
                <p:cNvSpPr/>
                <p:nvPr/>
              </p:nvSpPr>
              <p:spPr>
                <a:xfrm>
                  <a:off x="7315575" y="-8513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27" name="Google Shape;627;p15"/>
                <p:cNvSpPr/>
                <p:nvPr/>
              </p:nvSpPr>
              <p:spPr>
                <a:xfrm>
                  <a:off x="6136627" y="12092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628" name="Google Shape;628;p15"/>
              <p:cNvGrpSpPr/>
              <p:nvPr/>
            </p:nvGrpSpPr>
            <p:grpSpPr>
              <a:xfrm flipH="1">
                <a:off x="6586639" y="-215983"/>
                <a:ext cx="795389" cy="688979"/>
                <a:chOff x="8022925" y="186250"/>
                <a:chExt cx="815700" cy="706500"/>
              </a:xfrm>
            </p:grpSpPr>
            <p:sp>
              <p:nvSpPr>
                <p:cNvPr id="629" name="Google Shape;629;p15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30" name="Google Shape;630;p15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31" name="Google Shape;631;p15"/>
                <p:cNvSpPr/>
                <p:nvPr/>
              </p:nvSpPr>
              <p:spPr>
                <a:xfrm>
                  <a:off x="8222718" y="359307"/>
                  <a:ext cx="416100" cy="3606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632" name="Google Shape;632;p15"/>
              <p:cNvCxnSpPr>
                <a:stCxn id="629" idx="3"/>
                <a:endCxn id="609" idx="0"/>
              </p:cNvCxnSpPr>
              <p:nvPr/>
            </p:nvCxnSpPr>
            <p:spPr>
              <a:xfrm>
                <a:off x="7382028" y="128506"/>
                <a:ext cx="49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3" name="Google Shape;633;p15"/>
            <p:cNvGrpSpPr/>
            <p:nvPr/>
          </p:nvGrpSpPr>
          <p:grpSpPr>
            <a:xfrm flipH="1">
              <a:off x="8499344" y="3177041"/>
              <a:ext cx="1180258" cy="1390907"/>
              <a:chOff x="4046769" y="1482116"/>
              <a:chExt cx="1180258" cy="1390907"/>
            </a:xfrm>
          </p:grpSpPr>
          <p:grpSp>
            <p:nvGrpSpPr>
              <p:cNvPr id="634" name="Google Shape;634;p15"/>
              <p:cNvGrpSpPr/>
              <p:nvPr/>
            </p:nvGrpSpPr>
            <p:grpSpPr>
              <a:xfrm>
                <a:off x="4046769" y="1482116"/>
                <a:ext cx="1180258" cy="756167"/>
                <a:chOff x="4046769" y="1482116"/>
                <a:chExt cx="1180258" cy="756167"/>
              </a:xfrm>
            </p:grpSpPr>
            <p:grpSp>
              <p:nvGrpSpPr>
                <p:cNvPr id="635" name="Google Shape;635;p15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636" name="Google Shape;636;p15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37" name="Google Shape;637;p15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38" name="Google Shape;638;p15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639" name="Google Shape;639;p15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40" name="Google Shape;640;p15"/>
                <p:cNvSpPr/>
                <p:nvPr/>
              </p:nvSpPr>
              <p:spPr>
                <a:xfrm>
                  <a:off x="4981813" y="15413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641" name="Google Shape;641;p15"/>
              <p:cNvCxnSpPr>
                <a:stCxn id="636" idx="1"/>
                <a:endCxn id="642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2" name="Google Shape;642;p15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44" name="Google Shape;644;p15"/>
            <p:cNvGrpSpPr/>
            <p:nvPr/>
          </p:nvGrpSpPr>
          <p:grpSpPr>
            <a:xfrm rot="10800000" flipH="1">
              <a:off x="36670" y="3291158"/>
              <a:ext cx="1023526" cy="1727025"/>
              <a:chOff x="-5" y="2300632"/>
              <a:chExt cx="1023526" cy="1727025"/>
            </a:xfrm>
          </p:grpSpPr>
          <p:grpSp>
            <p:nvGrpSpPr>
              <p:cNvPr id="645" name="Google Shape;645;p15"/>
              <p:cNvGrpSpPr/>
              <p:nvPr/>
            </p:nvGrpSpPr>
            <p:grpSpPr>
              <a:xfrm rot="5400000">
                <a:off x="-417172" y="2717800"/>
                <a:ext cx="1413385" cy="579050"/>
                <a:chOff x="2195315" y="2002175"/>
                <a:chExt cx="1413385" cy="579050"/>
              </a:xfrm>
            </p:grpSpPr>
            <p:grpSp>
              <p:nvGrpSpPr>
                <p:cNvPr id="646" name="Google Shape;646;p15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647" name="Google Shape;647;p15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648" name="Google Shape;648;p15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649" name="Google Shape;649;p15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650" name="Google Shape;650;p15"/>
                <p:cNvCxnSpPr>
                  <a:stCxn id="647" idx="3"/>
                  <a:endCxn id="651" idx="0"/>
                </p:cNvCxnSpPr>
                <p:nvPr/>
              </p:nvCxnSpPr>
              <p:spPr>
                <a:xfrm rot="10800000">
                  <a:off x="3235200" y="1905054"/>
                  <a:ext cx="0" cy="74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52" name="Google Shape;652;p15"/>
                <p:cNvSpPr/>
                <p:nvPr/>
              </p:nvSpPr>
              <p:spPr>
                <a:xfrm rot="10800000">
                  <a:off x="2195315" y="20021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51" name="Google Shape;651;p15"/>
              <p:cNvSpPr/>
              <p:nvPr/>
            </p:nvSpPr>
            <p:spPr>
              <a:xfrm rot="-5400000">
                <a:off x="145946" y="3735157"/>
                <a:ext cx="313500" cy="27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53" name="Google Shape;653;p15"/>
              <p:cNvSpPr/>
              <p:nvPr/>
            </p:nvSpPr>
            <p:spPr>
              <a:xfrm rot="-5400000">
                <a:off x="731021" y="2321632"/>
                <a:ext cx="313500" cy="27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6"/>
          <p:cNvSpPr txBox="1">
            <a:spLocks noGrp="1"/>
          </p:cNvSpPr>
          <p:nvPr>
            <p:ph type="title"/>
          </p:nvPr>
        </p:nvSpPr>
        <p:spPr>
          <a:xfrm>
            <a:off x="720000" y="1299413"/>
            <a:ext cx="3519600" cy="16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16"/>
          <p:cNvSpPr txBox="1">
            <a:spLocks noGrp="1"/>
          </p:cNvSpPr>
          <p:nvPr>
            <p:ph type="subTitle" idx="1"/>
          </p:nvPr>
        </p:nvSpPr>
        <p:spPr>
          <a:xfrm>
            <a:off x="720000" y="2964838"/>
            <a:ext cx="35196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6"/>
          <p:cNvSpPr>
            <a:spLocks noGrp="1"/>
          </p:cNvSpPr>
          <p:nvPr>
            <p:ph type="pic" idx="2"/>
          </p:nvPr>
        </p:nvSpPr>
        <p:spPr>
          <a:xfrm>
            <a:off x="4571975" y="533875"/>
            <a:ext cx="3858900" cy="4075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658" name="Google Shape;658;p16"/>
          <p:cNvGrpSpPr/>
          <p:nvPr/>
        </p:nvGrpSpPr>
        <p:grpSpPr>
          <a:xfrm>
            <a:off x="121725" y="129827"/>
            <a:ext cx="9790940" cy="4911772"/>
            <a:chOff x="121725" y="129827"/>
            <a:chExt cx="9790940" cy="4911772"/>
          </a:xfrm>
        </p:grpSpPr>
        <p:grpSp>
          <p:nvGrpSpPr>
            <p:cNvPr id="659" name="Google Shape;659;p16"/>
            <p:cNvGrpSpPr/>
            <p:nvPr/>
          </p:nvGrpSpPr>
          <p:grpSpPr>
            <a:xfrm>
              <a:off x="8584540" y="4012900"/>
              <a:ext cx="1128460" cy="989200"/>
              <a:chOff x="2136440" y="1592025"/>
              <a:chExt cx="1128460" cy="989200"/>
            </a:xfrm>
          </p:grpSpPr>
          <p:grpSp>
            <p:nvGrpSpPr>
              <p:cNvPr id="660" name="Google Shape;660;p16"/>
              <p:cNvGrpSpPr/>
              <p:nvPr/>
            </p:nvGrpSpPr>
            <p:grpSpPr>
              <a:xfrm rot="10800000">
                <a:off x="2273907" y="2024002"/>
                <a:ext cx="587793" cy="509104"/>
                <a:chOff x="8022925" y="186250"/>
                <a:chExt cx="815700" cy="706500"/>
              </a:xfrm>
            </p:grpSpPr>
            <p:sp>
              <p:nvSpPr>
                <p:cNvPr id="661" name="Google Shape;661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63" name="Google Shape;663;p16"/>
              <p:cNvSpPr/>
              <p:nvPr/>
            </p:nvSpPr>
            <p:spPr>
              <a:xfrm rot="10800000">
                <a:off x="2349928" y="24789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664" name="Google Shape;664;p16"/>
              <p:cNvCxnSpPr>
                <a:stCxn id="661" idx="3"/>
              </p:cNvCxnSpPr>
              <p:nvPr/>
            </p:nvCxnSpPr>
            <p:spPr>
              <a:xfrm>
                <a:off x="2861700" y="2278554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16"/>
              <p:cNvCxnSpPr>
                <a:stCxn id="661" idx="1"/>
              </p:cNvCxnSpPr>
              <p:nvPr/>
            </p:nvCxnSpPr>
            <p:spPr>
              <a:xfrm rot="10800000">
                <a:off x="2174983" y="1632202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6" name="Google Shape;666;p16"/>
              <p:cNvSpPr/>
              <p:nvPr/>
            </p:nvSpPr>
            <p:spPr>
              <a:xfrm rot="10800000">
                <a:off x="2136440" y="15920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67" name="Google Shape;667;p16"/>
            <p:cNvGrpSpPr/>
            <p:nvPr/>
          </p:nvGrpSpPr>
          <p:grpSpPr>
            <a:xfrm>
              <a:off x="178840" y="129827"/>
              <a:ext cx="1845335" cy="1351673"/>
              <a:chOff x="1557290" y="2633002"/>
              <a:chExt cx="1845335" cy="1351673"/>
            </a:xfrm>
          </p:grpSpPr>
          <p:grpSp>
            <p:nvGrpSpPr>
              <p:cNvPr id="668" name="Google Shape;668;p16"/>
              <p:cNvGrpSpPr/>
              <p:nvPr/>
            </p:nvGrpSpPr>
            <p:grpSpPr>
              <a:xfrm rot="10800000">
                <a:off x="1673693" y="2677134"/>
                <a:ext cx="917499" cy="794671"/>
                <a:chOff x="8022925" y="186250"/>
                <a:chExt cx="815700" cy="706500"/>
              </a:xfrm>
            </p:grpSpPr>
            <p:sp>
              <p:nvSpPr>
                <p:cNvPr id="669" name="Google Shape;669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70" name="Google Shape;670;p16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671" name="Google Shape;671;p16"/>
              <p:cNvGrpSpPr/>
              <p:nvPr/>
            </p:nvGrpSpPr>
            <p:grpSpPr>
              <a:xfrm rot="10800000">
                <a:off x="2814832" y="2633002"/>
                <a:ext cx="587793" cy="509104"/>
                <a:chOff x="8022925" y="186250"/>
                <a:chExt cx="815700" cy="706500"/>
              </a:xfrm>
            </p:grpSpPr>
            <p:sp>
              <p:nvSpPr>
                <p:cNvPr id="672" name="Google Shape;672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73" name="Google Shape;673;p16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674" name="Google Shape;674;p16"/>
              <p:cNvCxnSpPr>
                <a:stCxn id="672" idx="0"/>
              </p:cNvCxnSpPr>
              <p:nvPr/>
            </p:nvCxnSpPr>
            <p:spPr>
              <a:xfrm rot="10800000">
                <a:off x="2660332" y="2887554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5" name="Google Shape;675;p16"/>
              <p:cNvCxnSpPr>
                <a:stCxn id="669" idx="3"/>
              </p:cNvCxnSpPr>
              <p:nvPr/>
            </p:nvCxnSpPr>
            <p:spPr>
              <a:xfrm rot="10800000" flipH="1">
                <a:off x="2591192" y="288697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6" name="Google Shape;676;p16"/>
              <p:cNvCxnSpPr>
                <a:stCxn id="669" idx="5"/>
              </p:cNvCxnSpPr>
              <p:nvPr/>
            </p:nvCxnSpPr>
            <p:spPr>
              <a:xfrm flipH="1">
                <a:off x="1596661" y="347180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7" name="Google Shape;677;p16"/>
              <p:cNvSpPr/>
              <p:nvPr/>
            </p:nvSpPr>
            <p:spPr>
              <a:xfrm rot="10800000">
                <a:off x="1557290" y="39060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78" name="Google Shape;678;p16"/>
            <p:cNvGrpSpPr/>
            <p:nvPr/>
          </p:nvGrpSpPr>
          <p:grpSpPr>
            <a:xfrm>
              <a:off x="121725" y="3806450"/>
              <a:ext cx="1835863" cy="1235149"/>
              <a:chOff x="8352175" y="268675"/>
              <a:chExt cx="1835863" cy="1235149"/>
            </a:xfrm>
          </p:grpSpPr>
          <p:grpSp>
            <p:nvGrpSpPr>
              <p:cNvPr id="679" name="Google Shape;679;p16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680" name="Google Shape;680;p1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81" name="Google Shape;681;p16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682" name="Google Shape;682;p16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83" name="Google Shape;683;p16"/>
              <p:cNvSpPr/>
              <p:nvPr/>
            </p:nvSpPr>
            <p:spPr>
              <a:xfrm>
                <a:off x="8942351" y="11078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84" name="Google Shape;684;p16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685" name="Google Shape;685;p16"/>
              <p:cNvGrpSpPr/>
              <p:nvPr/>
            </p:nvGrpSpPr>
            <p:grpSpPr>
              <a:xfrm>
                <a:off x="8408775" y="304300"/>
                <a:ext cx="906219" cy="722350"/>
                <a:chOff x="6860600" y="2285500"/>
                <a:chExt cx="906219" cy="722350"/>
              </a:xfrm>
            </p:grpSpPr>
            <p:cxnSp>
              <p:nvCxnSpPr>
                <p:cNvPr id="686" name="Google Shape;686;p16"/>
                <p:cNvCxnSpPr>
                  <a:stCxn id="680" idx="3"/>
                </p:cNvCxnSpPr>
                <p:nvPr/>
              </p:nvCxnSpPr>
              <p:spPr>
                <a:xfrm rot="10800000">
                  <a:off x="7612919" y="2975499"/>
                  <a:ext cx="153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687" name="Google Shape;687;p16"/>
                <p:cNvGrpSpPr/>
                <p:nvPr/>
              </p:nvGrpSpPr>
              <p:grpSpPr>
                <a:xfrm>
                  <a:off x="6860600" y="2285500"/>
                  <a:ext cx="755625" cy="690000"/>
                  <a:chOff x="6860600" y="2285500"/>
                  <a:chExt cx="755625" cy="690000"/>
                </a:xfrm>
              </p:grpSpPr>
              <p:cxnSp>
                <p:nvCxnSpPr>
                  <p:cNvPr id="688" name="Google Shape;688;p16"/>
                  <p:cNvCxnSpPr/>
                  <p:nvPr/>
                </p:nvCxnSpPr>
                <p:spPr>
                  <a:xfrm rot="10800000">
                    <a:off x="7262825" y="2285500"/>
                    <a:ext cx="353400" cy="690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9" name="Google Shape;689;p16"/>
                  <p:cNvCxnSpPr/>
                  <p:nvPr/>
                </p:nvCxnSpPr>
                <p:spPr>
                  <a:xfrm rot="10800000">
                    <a:off x="6860600" y="2289200"/>
                    <a:ext cx="405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690" name="Google Shape;690;p16"/>
                <p:cNvSpPr/>
                <p:nvPr/>
              </p:nvSpPr>
              <p:spPr>
                <a:xfrm>
                  <a:off x="7584350" y="2943050"/>
                  <a:ext cx="64800" cy="64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691" name="Google Shape;691;p16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2" name="Google Shape;692;p16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693" name="Google Shape;693;p16"/>
            <p:cNvGrpSpPr/>
            <p:nvPr/>
          </p:nvGrpSpPr>
          <p:grpSpPr>
            <a:xfrm>
              <a:off x="8666846" y="3218679"/>
              <a:ext cx="1245819" cy="1079037"/>
              <a:chOff x="8022925" y="186250"/>
              <a:chExt cx="815700" cy="706500"/>
            </a:xfrm>
          </p:grpSpPr>
          <p:sp>
            <p:nvSpPr>
              <p:cNvPr id="694" name="Google Shape;694;p16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5" name="Google Shape;695;p16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696" name="Google Shape;696;p16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8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750" name="Google Shape;750;p18"/>
          <p:cNvGrpSpPr/>
          <p:nvPr/>
        </p:nvGrpSpPr>
        <p:grpSpPr>
          <a:xfrm>
            <a:off x="7225313" y="56675"/>
            <a:ext cx="2410926" cy="4985600"/>
            <a:chOff x="7225313" y="56675"/>
            <a:chExt cx="2410926" cy="4985600"/>
          </a:xfrm>
        </p:grpSpPr>
        <p:grpSp>
          <p:nvGrpSpPr>
            <p:cNvPr id="751" name="Google Shape;751;p18"/>
            <p:cNvGrpSpPr/>
            <p:nvPr/>
          </p:nvGrpSpPr>
          <p:grpSpPr>
            <a:xfrm rot="10800000">
              <a:off x="7225315" y="3690602"/>
              <a:ext cx="1845335" cy="1351673"/>
              <a:chOff x="1557290" y="2633002"/>
              <a:chExt cx="1845335" cy="1351673"/>
            </a:xfrm>
          </p:grpSpPr>
          <p:grpSp>
            <p:nvGrpSpPr>
              <p:cNvPr id="752" name="Google Shape;752;p18"/>
              <p:cNvGrpSpPr/>
              <p:nvPr/>
            </p:nvGrpSpPr>
            <p:grpSpPr>
              <a:xfrm rot="10800000">
                <a:off x="1673693" y="2677134"/>
                <a:ext cx="917499" cy="794671"/>
                <a:chOff x="8022925" y="186250"/>
                <a:chExt cx="815700" cy="706500"/>
              </a:xfrm>
            </p:grpSpPr>
            <p:sp>
              <p:nvSpPr>
                <p:cNvPr id="753" name="Google Shape;753;p1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54" name="Google Shape;754;p18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755" name="Google Shape;755;p18"/>
              <p:cNvGrpSpPr/>
              <p:nvPr/>
            </p:nvGrpSpPr>
            <p:grpSpPr>
              <a:xfrm rot="10800000">
                <a:off x="2814832" y="2633002"/>
                <a:ext cx="587793" cy="509104"/>
                <a:chOff x="8022925" y="186250"/>
                <a:chExt cx="815700" cy="706500"/>
              </a:xfrm>
            </p:grpSpPr>
            <p:sp>
              <p:nvSpPr>
                <p:cNvPr id="756" name="Google Shape;756;p1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57" name="Google Shape;757;p1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758" name="Google Shape;758;p18"/>
              <p:cNvCxnSpPr>
                <a:stCxn id="756" idx="0"/>
              </p:cNvCxnSpPr>
              <p:nvPr/>
            </p:nvCxnSpPr>
            <p:spPr>
              <a:xfrm rot="10800000">
                <a:off x="2660332" y="2887554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18"/>
              <p:cNvCxnSpPr>
                <a:stCxn id="753" idx="3"/>
              </p:cNvCxnSpPr>
              <p:nvPr/>
            </p:nvCxnSpPr>
            <p:spPr>
              <a:xfrm rot="10800000" flipH="1">
                <a:off x="2591192" y="288697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18"/>
              <p:cNvCxnSpPr>
                <a:stCxn id="753" idx="5"/>
              </p:cNvCxnSpPr>
              <p:nvPr/>
            </p:nvCxnSpPr>
            <p:spPr>
              <a:xfrm flipH="1">
                <a:off x="1596661" y="347180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1" name="Google Shape;761;p18"/>
              <p:cNvSpPr/>
              <p:nvPr/>
            </p:nvSpPr>
            <p:spPr>
              <a:xfrm rot="10800000">
                <a:off x="1557290" y="39060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762" name="Google Shape;762;p18"/>
            <p:cNvGrpSpPr/>
            <p:nvPr/>
          </p:nvGrpSpPr>
          <p:grpSpPr>
            <a:xfrm rot="10800000">
              <a:off x="7225313" y="56675"/>
              <a:ext cx="2410926" cy="1646533"/>
              <a:chOff x="8352175" y="-274150"/>
              <a:chExt cx="2410926" cy="1646533"/>
            </a:xfrm>
          </p:grpSpPr>
          <p:grpSp>
            <p:nvGrpSpPr>
              <p:cNvPr id="763" name="Google Shape;763;p18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764" name="Google Shape;764;p1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65" name="Google Shape;765;p1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766" name="Google Shape;766;p1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767" name="Google Shape;767;p18"/>
              <p:cNvSpPr/>
              <p:nvPr/>
            </p:nvSpPr>
            <p:spPr>
              <a:xfrm>
                <a:off x="10305901" y="6162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68" name="Google Shape;768;p18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769" name="Google Shape;769;p18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770" name="Google Shape;770;p18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771" name="Google Shape;771;p18"/>
                  <p:cNvCxnSpPr>
                    <a:stCxn id="76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772" name="Google Shape;772;p18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773" name="Google Shape;773;p18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74" name="Google Shape;774;p18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775" name="Google Shape;775;p18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776" name="Google Shape;776;p18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77" name="Google Shape;777;p18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778" name="Google Shape;778;p18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79" name="Google Shape;779;p18"/>
              <p:cNvSpPr/>
              <p:nvPr/>
            </p:nvSpPr>
            <p:spPr>
              <a:xfrm>
                <a:off x="8942352" y="174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 ">
  <p:cSld name="TITLE_AND_BODY_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0"/>
          <p:cNvSpPr txBox="1">
            <a:spLocks noGrp="1"/>
          </p:cNvSpPr>
          <p:nvPr>
            <p:ph type="body" idx="1"/>
          </p:nvPr>
        </p:nvSpPr>
        <p:spPr>
          <a:xfrm>
            <a:off x="719975" y="1147224"/>
            <a:ext cx="7704000" cy="3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Catamaran Light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13" name="Google Shape;813;p20"/>
          <p:cNvGrpSpPr/>
          <p:nvPr/>
        </p:nvGrpSpPr>
        <p:grpSpPr>
          <a:xfrm>
            <a:off x="107819" y="-693575"/>
            <a:ext cx="10278993" cy="6189648"/>
            <a:chOff x="107819" y="-693575"/>
            <a:chExt cx="10278993" cy="6189648"/>
          </a:xfrm>
        </p:grpSpPr>
        <p:grpSp>
          <p:nvGrpSpPr>
            <p:cNvPr id="814" name="Google Shape;814;p20"/>
            <p:cNvGrpSpPr/>
            <p:nvPr/>
          </p:nvGrpSpPr>
          <p:grpSpPr>
            <a:xfrm>
              <a:off x="6969009" y="3051325"/>
              <a:ext cx="3417803" cy="2444748"/>
              <a:chOff x="5222059" y="1707050"/>
              <a:chExt cx="3417803" cy="2444748"/>
            </a:xfrm>
          </p:grpSpPr>
          <p:grpSp>
            <p:nvGrpSpPr>
              <p:cNvPr id="815" name="Google Shape;815;p20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816" name="Google Shape;816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17" name="Google Shape;817;p20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22" name="Google Shape;822;p20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823" name="Google Shape;823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4" name="Google Shape;824;p20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825" name="Google Shape;825;p20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826" name="Google Shape;826;p20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827" name="Google Shape;827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8" name="Google Shape;828;p20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29" name="Google Shape;829;p20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830" name="Google Shape;830;p20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7570513" y="25717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833" name="Google Shape;833;p20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834" name="Google Shape;834;p20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835" name="Google Shape;835;p20"/>
                  <p:cNvCxnSpPr>
                    <a:stCxn id="827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836" name="Google Shape;836;p20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837" name="Google Shape;837;p20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38" name="Google Shape;838;p20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39" name="Google Shape;839;p20"/>
                    <p:cNvCxnSpPr>
                      <a:stCxn id="820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840" name="Google Shape;840;p20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841" name="Google Shape;841;p20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842" name="Google Shape;842;p20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843" name="Google Shape;843;p20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44" name="Google Shape;844;p20"/>
            <p:cNvGrpSpPr/>
            <p:nvPr/>
          </p:nvGrpSpPr>
          <p:grpSpPr>
            <a:xfrm>
              <a:off x="6515052" y="-693575"/>
              <a:ext cx="3213398" cy="2392650"/>
              <a:chOff x="4180777" y="-851325"/>
              <a:chExt cx="3213398" cy="2392650"/>
            </a:xfrm>
          </p:grpSpPr>
          <p:grpSp>
            <p:nvGrpSpPr>
              <p:cNvPr id="845" name="Google Shape;845;p20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846" name="Google Shape;846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47" name="Google Shape;847;p20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48" name="Google Shape;848;p20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49" name="Google Shape;849;p20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850" name="Google Shape;850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51" name="Google Shape;851;p20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52" name="Google Shape;852;p20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853" name="Google Shape;853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54" name="Google Shape;854;p20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855" name="Google Shape;855;p20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856" name="Google Shape;856;p20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57" name="Google Shape;857;p20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858" name="Google Shape;858;p20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5752677" y="-317397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60" name="Google Shape;860;p20"/>
              <p:cNvCxnSpPr>
                <a:stCxn id="846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1" name="Google Shape;861;p20"/>
              <p:cNvCxnSpPr>
                <a:stCxn id="856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2" name="Google Shape;862;p20"/>
              <p:cNvCxnSpPr>
                <a:stCxn id="853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3" name="Google Shape;863;p20"/>
              <p:cNvCxnSpPr>
                <a:stCxn id="850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4" name="Google Shape;864;p20"/>
              <p:cNvCxnSpPr>
                <a:stCxn id="856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5" name="Google Shape;865;p20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866" name="Google Shape;866;p20"/>
              <p:cNvCxnSpPr>
                <a:stCxn id="850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67" name="Google Shape;867;p20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4180777" y="58866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69" name="Google Shape;869;p20"/>
            <p:cNvGrpSpPr/>
            <p:nvPr/>
          </p:nvGrpSpPr>
          <p:grpSpPr>
            <a:xfrm rot="-5400000" flipH="1">
              <a:off x="213144" y="3800116"/>
              <a:ext cx="1180258" cy="1390907"/>
              <a:chOff x="4046769" y="1482116"/>
              <a:chExt cx="1180258" cy="1390907"/>
            </a:xfrm>
          </p:grpSpPr>
          <p:grpSp>
            <p:nvGrpSpPr>
              <p:cNvPr id="870" name="Google Shape;870;p20"/>
              <p:cNvGrpSpPr/>
              <p:nvPr/>
            </p:nvGrpSpPr>
            <p:grpSpPr>
              <a:xfrm>
                <a:off x="4046769" y="1482116"/>
                <a:ext cx="1180258" cy="756167"/>
                <a:chOff x="4046769" y="1482116"/>
                <a:chExt cx="1180258" cy="756167"/>
              </a:xfrm>
            </p:grpSpPr>
            <p:grpSp>
              <p:nvGrpSpPr>
                <p:cNvPr id="871" name="Google Shape;871;p20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872" name="Google Shape;872;p20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873" name="Google Shape;873;p20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874" name="Google Shape;874;p20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875" name="Google Shape;875;p20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876" name="Google Shape;876;p20"/>
                <p:cNvSpPr/>
                <p:nvPr/>
              </p:nvSpPr>
              <p:spPr>
                <a:xfrm>
                  <a:off x="4981813" y="15413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877" name="Google Shape;877;p20"/>
              <p:cNvCxnSpPr>
                <a:stCxn id="872" idx="1"/>
                <a:endCxn id="878" idx="0"/>
              </p:cNvCxnSpPr>
              <p:nvPr/>
            </p:nvCxnSpPr>
            <p:spPr>
              <a:xfrm rot="-5400000" flipH="1">
                <a:off x="4749671" y="2219382"/>
                <a:ext cx="135000" cy="172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78" name="Google Shape;878;p20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22"/>
          <p:cNvSpPr txBox="1">
            <a:spLocks noGrp="1"/>
          </p:cNvSpPr>
          <p:nvPr>
            <p:ph type="subTitle" idx="1"/>
          </p:nvPr>
        </p:nvSpPr>
        <p:spPr>
          <a:xfrm>
            <a:off x="720025" y="1714213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22"/>
          <p:cNvSpPr txBox="1">
            <a:spLocks noGrp="1"/>
          </p:cNvSpPr>
          <p:nvPr>
            <p:ph type="subTitle" idx="2"/>
          </p:nvPr>
        </p:nvSpPr>
        <p:spPr>
          <a:xfrm>
            <a:off x="720025" y="283590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22"/>
          <p:cNvSpPr txBox="1">
            <a:spLocks noGrp="1"/>
          </p:cNvSpPr>
          <p:nvPr>
            <p:ph type="subTitle" idx="3"/>
          </p:nvPr>
        </p:nvSpPr>
        <p:spPr>
          <a:xfrm>
            <a:off x="720025" y="3954896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22"/>
          <p:cNvSpPr txBox="1">
            <a:spLocks noGrp="1"/>
          </p:cNvSpPr>
          <p:nvPr>
            <p:ph type="subTitle" idx="4"/>
          </p:nvPr>
        </p:nvSpPr>
        <p:spPr>
          <a:xfrm>
            <a:off x="720025" y="1241271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937" name="Google Shape;937;p22"/>
          <p:cNvSpPr txBox="1">
            <a:spLocks noGrp="1"/>
          </p:cNvSpPr>
          <p:nvPr>
            <p:ph type="subTitle" idx="5"/>
          </p:nvPr>
        </p:nvSpPr>
        <p:spPr>
          <a:xfrm>
            <a:off x="720025" y="2357298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938" name="Google Shape;938;p22"/>
          <p:cNvSpPr txBox="1">
            <a:spLocks noGrp="1"/>
          </p:cNvSpPr>
          <p:nvPr>
            <p:ph type="subTitle" idx="6"/>
          </p:nvPr>
        </p:nvSpPr>
        <p:spPr>
          <a:xfrm>
            <a:off x="720025" y="347062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grpSp>
        <p:nvGrpSpPr>
          <p:cNvPr id="939" name="Google Shape;939;p22"/>
          <p:cNvGrpSpPr/>
          <p:nvPr/>
        </p:nvGrpSpPr>
        <p:grpSpPr>
          <a:xfrm>
            <a:off x="36670" y="-818387"/>
            <a:ext cx="9710039" cy="5836570"/>
            <a:chOff x="36670" y="-818387"/>
            <a:chExt cx="9710039" cy="5836570"/>
          </a:xfrm>
        </p:grpSpPr>
        <p:grpSp>
          <p:nvGrpSpPr>
            <p:cNvPr id="940" name="Google Shape;940;p22"/>
            <p:cNvGrpSpPr/>
            <p:nvPr/>
          </p:nvGrpSpPr>
          <p:grpSpPr>
            <a:xfrm>
              <a:off x="6586639" y="-818387"/>
              <a:ext cx="3160070" cy="2392650"/>
              <a:chOff x="6586639" y="-781700"/>
              <a:chExt cx="3160070" cy="2392650"/>
            </a:xfrm>
          </p:grpSpPr>
          <p:grpSp>
            <p:nvGrpSpPr>
              <p:cNvPr id="941" name="Google Shape;941;p22"/>
              <p:cNvGrpSpPr/>
              <p:nvPr/>
            </p:nvGrpSpPr>
            <p:grpSpPr>
              <a:xfrm flipH="1">
                <a:off x="7382025" y="-781700"/>
                <a:ext cx="2364684" cy="2392650"/>
                <a:chOff x="5404368" y="-851325"/>
                <a:chExt cx="2364684" cy="2392650"/>
              </a:xfrm>
            </p:grpSpPr>
            <p:grpSp>
              <p:nvGrpSpPr>
                <p:cNvPr id="942" name="Google Shape;942;p22"/>
                <p:cNvGrpSpPr/>
                <p:nvPr/>
              </p:nvGrpSpPr>
              <p:grpSpPr>
                <a:xfrm>
                  <a:off x="6360273" y="-338456"/>
                  <a:ext cx="917499" cy="794671"/>
                  <a:chOff x="8022925" y="186250"/>
                  <a:chExt cx="815700" cy="706500"/>
                </a:xfrm>
              </p:grpSpPr>
              <p:sp>
                <p:nvSpPr>
                  <p:cNvPr id="943" name="Google Shape;943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44" name="Google Shape;944;p22"/>
                  <p:cNvSpPr/>
                  <p:nvPr/>
                </p:nvSpPr>
                <p:spPr>
                  <a:xfrm>
                    <a:off x="8169420" y="313166"/>
                    <a:ext cx="522900" cy="452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945" name="Google Shape;945;p22"/>
                <p:cNvGrpSpPr/>
                <p:nvPr/>
              </p:nvGrpSpPr>
              <p:grpSpPr>
                <a:xfrm>
                  <a:off x="5548840" y="-8756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46" name="Google Shape;946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47" name="Google Shape;947;p22"/>
                  <p:cNvSpPr/>
                  <p:nvPr/>
                </p:nvSpPr>
                <p:spPr>
                  <a:xfrm>
                    <a:off x="8114217" y="265360"/>
                    <a:ext cx="633300" cy="5484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948" name="Google Shape;948;p22"/>
                <p:cNvGrpSpPr/>
                <p:nvPr/>
              </p:nvGrpSpPr>
              <p:grpSpPr>
                <a:xfrm>
                  <a:off x="6089765" y="600244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49" name="Google Shape;949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50" name="Google Shape;950;p22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51" name="Google Shape;951;p22"/>
                <p:cNvSpPr/>
                <p:nvPr/>
              </p:nvSpPr>
              <p:spPr>
                <a:xfrm>
                  <a:off x="6499238" y="5521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52" name="Google Shape;952;p22"/>
                <p:cNvSpPr/>
                <p:nvPr/>
              </p:nvSpPr>
              <p:spPr>
                <a:xfrm>
                  <a:off x="7461852" y="112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53" name="Google Shape;953;p22"/>
                <p:cNvCxnSpPr/>
                <p:nvPr/>
              </p:nvCxnSpPr>
              <p:spPr>
                <a:xfrm>
                  <a:off x="5404368" y="355166"/>
                  <a:ext cx="285600" cy="50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4" name="Google Shape;954;p22"/>
                <p:cNvCxnSpPr>
                  <a:stCxn id="949" idx="3"/>
                </p:cNvCxnSpPr>
                <p:nvPr/>
              </p:nvCxnSpPr>
              <p:spPr>
                <a:xfrm rot="10800000">
                  <a:off x="5686565" y="854796"/>
                  <a:ext cx="40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5" name="Google Shape;955;p22"/>
                <p:cNvCxnSpPr>
                  <a:stCxn id="946" idx="0"/>
                </p:cNvCxnSpPr>
                <p:nvPr/>
              </p:nvCxnSpPr>
              <p:spPr>
                <a:xfrm>
                  <a:off x="6136634" y="245796"/>
                  <a:ext cx="154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6" name="Google Shape;956;p22"/>
                <p:cNvCxnSpPr>
                  <a:stCxn id="943" idx="3"/>
                </p:cNvCxnSpPr>
                <p:nvPr/>
              </p:nvCxnSpPr>
              <p:spPr>
                <a:xfrm flipH="1">
                  <a:off x="6287073" y="58880"/>
                  <a:ext cx="73200" cy="18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7" name="Google Shape;957;p22"/>
                <p:cNvCxnSpPr>
                  <a:stCxn id="949" idx="1"/>
                </p:cNvCxnSpPr>
                <p:nvPr/>
              </p:nvCxnSpPr>
              <p:spPr>
                <a:xfrm>
                  <a:off x="6550283" y="1109348"/>
                  <a:ext cx="226200" cy="391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58" name="Google Shape;958;p22"/>
                <p:cNvSpPr/>
                <p:nvPr/>
              </p:nvSpPr>
              <p:spPr>
                <a:xfrm>
                  <a:off x="6736425" y="14627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59" name="Google Shape;959;p22"/>
                <p:cNvCxnSpPr>
                  <a:stCxn id="943" idx="5"/>
                </p:cNvCxnSpPr>
                <p:nvPr/>
              </p:nvCxnSpPr>
              <p:spPr>
                <a:xfrm rot="10800000" flipH="1">
                  <a:off x="7079105" y="-816055"/>
                  <a:ext cx="275700" cy="477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60" name="Google Shape;960;p22"/>
                <p:cNvSpPr/>
                <p:nvPr/>
              </p:nvSpPr>
              <p:spPr>
                <a:xfrm>
                  <a:off x="7315575" y="-85132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1" name="Google Shape;961;p22"/>
                <p:cNvSpPr/>
                <p:nvPr/>
              </p:nvSpPr>
              <p:spPr>
                <a:xfrm>
                  <a:off x="6136627" y="12092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962" name="Google Shape;962;p22"/>
              <p:cNvGrpSpPr/>
              <p:nvPr/>
            </p:nvGrpSpPr>
            <p:grpSpPr>
              <a:xfrm flipH="1">
                <a:off x="6586639" y="-215983"/>
                <a:ext cx="795389" cy="688979"/>
                <a:chOff x="8022925" y="186250"/>
                <a:chExt cx="815700" cy="706500"/>
              </a:xfrm>
            </p:grpSpPr>
            <p:sp>
              <p:nvSpPr>
                <p:cNvPr id="963" name="Google Shape;963;p22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4" name="Google Shape;964;p22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65" name="Google Shape;965;p22"/>
                <p:cNvSpPr/>
                <p:nvPr/>
              </p:nvSpPr>
              <p:spPr>
                <a:xfrm>
                  <a:off x="8222718" y="359307"/>
                  <a:ext cx="416100" cy="3606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966" name="Google Shape;966;p22"/>
              <p:cNvCxnSpPr>
                <a:stCxn id="963" idx="3"/>
                <a:endCxn id="943" idx="0"/>
              </p:cNvCxnSpPr>
              <p:nvPr/>
            </p:nvCxnSpPr>
            <p:spPr>
              <a:xfrm>
                <a:off x="7382028" y="128506"/>
                <a:ext cx="491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7" name="Google Shape;967;p22"/>
            <p:cNvGrpSpPr/>
            <p:nvPr/>
          </p:nvGrpSpPr>
          <p:grpSpPr>
            <a:xfrm flipH="1">
              <a:off x="8430769" y="3177041"/>
              <a:ext cx="1180258" cy="1390907"/>
              <a:chOff x="4046769" y="1482116"/>
              <a:chExt cx="1180258" cy="1390907"/>
            </a:xfrm>
          </p:grpSpPr>
          <p:grpSp>
            <p:nvGrpSpPr>
              <p:cNvPr id="968" name="Google Shape;968;p22"/>
              <p:cNvGrpSpPr/>
              <p:nvPr/>
            </p:nvGrpSpPr>
            <p:grpSpPr>
              <a:xfrm>
                <a:off x="4046769" y="1482116"/>
                <a:ext cx="1180258" cy="756167"/>
                <a:chOff x="4046769" y="1482116"/>
                <a:chExt cx="1180258" cy="756167"/>
              </a:xfrm>
            </p:grpSpPr>
            <p:grpSp>
              <p:nvGrpSpPr>
                <p:cNvPr id="969" name="Google Shape;969;p22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72" name="Google Shape;972;p22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73" name="Google Shape;973;p22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974" name="Google Shape;974;p22"/>
                <p:cNvSpPr/>
                <p:nvPr/>
              </p:nvSpPr>
              <p:spPr>
                <a:xfrm>
                  <a:off x="4981813" y="15413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975" name="Google Shape;975;p22"/>
              <p:cNvCxnSpPr>
                <a:stCxn id="970" idx="1"/>
                <a:endCxn id="976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6" name="Google Shape;976;p22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77" name="Google Shape;977;p22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978" name="Google Shape;978;p22"/>
            <p:cNvGrpSpPr/>
            <p:nvPr/>
          </p:nvGrpSpPr>
          <p:grpSpPr>
            <a:xfrm rot="10800000" flipH="1">
              <a:off x="36670" y="3291158"/>
              <a:ext cx="1023526" cy="1727025"/>
              <a:chOff x="-5" y="2300632"/>
              <a:chExt cx="1023526" cy="1727025"/>
            </a:xfrm>
          </p:grpSpPr>
          <p:grpSp>
            <p:nvGrpSpPr>
              <p:cNvPr id="979" name="Google Shape;979;p22"/>
              <p:cNvGrpSpPr/>
              <p:nvPr/>
            </p:nvGrpSpPr>
            <p:grpSpPr>
              <a:xfrm rot="5400000">
                <a:off x="-417172" y="2717800"/>
                <a:ext cx="1413385" cy="579050"/>
                <a:chOff x="2195315" y="2002175"/>
                <a:chExt cx="1413385" cy="579050"/>
              </a:xfrm>
            </p:grpSpPr>
            <p:grpSp>
              <p:nvGrpSpPr>
                <p:cNvPr id="980" name="Google Shape;980;p22"/>
                <p:cNvGrpSpPr/>
                <p:nvPr/>
              </p:nvGrpSpPr>
              <p:grpSpPr>
                <a:xfrm rot="10800000">
                  <a:off x="2273907" y="2024002"/>
                  <a:ext cx="587793" cy="509104"/>
                  <a:chOff x="8022925" y="186250"/>
                  <a:chExt cx="815700" cy="706500"/>
                </a:xfrm>
              </p:grpSpPr>
              <p:sp>
                <p:nvSpPr>
                  <p:cNvPr id="981" name="Google Shape;981;p22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982" name="Google Shape;982;p22"/>
                  <p:cNvSpPr/>
                  <p:nvPr/>
                </p:nvSpPr>
                <p:spPr>
                  <a:xfrm>
                    <a:off x="8213302" y="351156"/>
                    <a:ext cx="435000" cy="376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983" name="Google Shape;983;p22"/>
                <p:cNvSpPr/>
                <p:nvPr/>
              </p:nvSpPr>
              <p:spPr>
                <a:xfrm rot="10800000">
                  <a:off x="2349928" y="247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cxnSp>
              <p:nvCxnSpPr>
                <p:cNvPr id="984" name="Google Shape;984;p22"/>
                <p:cNvCxnSpPr>
                  <a:stCxn id="981" idx="3"/>
                  <a:endCxn id="985" idx="0"/>
                </p:cNvCxnSpPr>
                <p:nvPr/>
              </p:nvCxnSpPr>
              <p:spPr>
                <a:xfrm rot="10800000">
                  <a:off x="3235200" y="1905054"/>
                  <a:ext cx="0" cy="747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986" name="Google Shape;986;p22"/>
                <p:cNvSpPr/>
                <p:nvPr/>
              </p:nvSpPr>
              <p:spPr>
                <a:xfrm rot="10800000">
                  <a:off x="2195315" y="2002175"/>
                  <a:ext cx="78600" cy="78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985" name="Google Shape;985;p22"/>
              <p:cNvSpPr/>
              <p:nvPr/>
            </p:nvSpPr>
            <p:spPr>
              <a:xfrm rot="-5400000">
                <a:off x="145946" y="3735157"/>
                <a:ext cx="313500" cy="27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987" name="Google Shape;987;p22"/>
              <p:cNvSpPr/>
              <p:nvPr/>
            </p:nvSpPr>
            <p:spPr>
              <a:xfrm rot="-5400000">
                <a:off x="731021" y="2321632"/>
                <a:ext cx="313500" cy="27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7"/>
          <p:cNvSpPr txBox="1">
            <a:spLocks noGrp="1"/>
          </p:cNvSpPr>
          <p:nvPr>
            <p:ph type="title"/>
          </p:nvPr>
        </p:nvSpPr>
        <p:spPr>
          <a:xfrm>
            <a:off x="4571896" y="586862"/>
            <a:ext cx="3858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86" name="Google Shape;1186;p27"/>
          <p:cNvSpPr txBox="1">
            <a:spLocks noGrp="1"/>
          </p:cNvSpPr>
          <p:nvPr>
            <p:ph type="subTitle" idx="1"/>
          </p:nvPr>
        </p:nvSpPr>
        <p:spPr>
          <a:xfrm>
            <a:off x="4571863" y="1660368"/>
            <a:ext cx="38589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27"/>
          <p:cNvSpPr txBox="1"/>
          <p:nvPr/>
        </p:nvSpPr>
        <p:spPr>
          <a:xfrm>
            <a:off x="4571975" y="3444400"/>
            <a:ext cx="38589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endParaRPr sz="1200" b="1" u="sng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88" name="Google Shape;1188;p27"/>
          <p:cNvSpPr>
            <a:spLocks noGrp="1"/>
          </p:cNvSpPr>
          <p:nvPr>
            <p:ph type="pic" idx="2"/>
          </p:nvPr>
        </p:nvSpPr>
        <p:spPr>
          <a:xfrm>
            <a:off x="713225" y="785250"/>
            <a:ext cx="2870400" cy="357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189" name="Google Shape;1189;p27"/>
          <p:cNvGrpSpPr/>
          <p:nvPr/>
        </p:nvGrpSpPr>
        <p:grpSpPr>
          <a:xfrm>
            <a:off x="-44274" y="-300834"/>
            <a:ext cx="9414514" cy="5778751"/>
            <a:chOff x="-44274" y="-300834"/>
            <a:chExt cx="9414514" cy="5778751"/>
          </a:xfrm>
        </p:grpSpPr>
        <p:grpSp>
          <p:nvGrpSpPr>
            <p:cNvPr id="1190" name="Google Shape;1190;p27"/>
            <p:cNvGrpSpPr/>
            <p:nvPr/>
          </p:nvGrpSpPr>
          <p:grpSpPr>
            <a:xfrm>
              <a:off x="-44274" y="4192528"/>
              <a:ext cx="1514976" cy="1058593"/>
              <a:chOff x="6487988" y="-321084"/>
              <a:chExt cx="1514976" cy="1058593"/>
            </a:xfrm>
          </p:grpSpPr>
          <p:grpSp>
            <p:nvGrpSpPr>
              <p:cNvPr id="1191" name="Google Shape;1191;p27"/>
              <p:cNvGrpSpPr/>
              <p:nvPr/>
            </p:nvGrpSpPr>
            <p:grpSpPr>
              <a:xfrm>
                <a:off x="6809206" y="-321084"/>
                <a:ext cx="873044" cy="756167"/>
                <a:chOff x="8022925" y="186250"/>
                <a:chExt cx="815700" cy="706500"/>
              </a:xfrm>
            </p:grpSpPr>
            <p:sp>
              <p:nvSpPr>
                <p:cNvPr id="1192" name="Google Shape;1192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3" name="Google Shape;1193;p27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4" name="Google Shape;1194;p27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195" name="Google Shape;1195;p27"/>
              <p:cNvGrpSpPr/>
              <p:nvPr/>
            </p:nvGrpSpPr>
            <p:grpSpPr>
              <a:xfrm rot="10800000" flipH="1">
                <a:off x="6487988" y="89717"/>
                <a:ext cx="1514976" cy="647792"/>
                <a:chOff x="7297201" y="45061"/>
                <a:chExt cx="1514976" cy="647792"/>
              </a:xfrm>
            </p:grpSpPr>
            <p:sp>
              <p:nvSpPr>
                <p:cNvPr id="1196" name="Google Shape;1196;p27"/>
                <p:cNvSpPr/>
                <p:nvPr/>
              </p:nvSpPr>
              <p:spPr>
                <a:xfrm>
                  <a:off x="7297201" y="45061"/>
                  <a:ext cx="457200" cy="396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7" name="Google Shape;1197;p27"/>
                <p:cNvSpPr/>
                <p:nvPr/>
              </p:nvSpPr>
              <p:spPr>
                <a:xfrm>
                  <a:off x="8047438" y="191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198" name="Google Shape;1198;p27"/>
                <p:cNvSpPr/>
                <p:nvPr/>
              </p:nvSpPr>
              <p:spPr>
                <a:xfrm>
                  <a:off x="8504977" y="426753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grpSp>
          <p:nvGrpSpPr>
            <p:cNvPr id="1199" name="Google Shape;1199;p27"/>
            <p:cNvGrpSpPr/>
            <p:nvPr/>
          </p:nvGrpSpPr>
          <p:grpSpPr>
            <a:xfrm>
              <a:off x="3069250" y="3453925"/>
              <a:ext cx="1835863" cy="1777974"/>
              <a:chOff x="8352175" y="-274150"/>
              <a:chExt cx="1835863" cy="1777974"/>
            </a:xfrm>
          </p:grpSpPr>
          <p:grpSp>
            <p:nvGrpSpPr>
              <p:cNvPr id="1200" name="Google Shape;1200;p27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1201" name="Google Shape;1201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02" name="Google Shape;1202;p27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03" name="Google Shape;1203;p27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04" name="Google Shape;1204;p27"/>
              <p:cNvSpPr/>
              <p:nvPr/>
            </p:nvSpPr>
            <p:spPr>
              <a:xfrm>
                <a:off x="8942351" y="11078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1206" name="Google Shape;1206;p27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1207" name="Google Shape;1207;p27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1208" name="Google Shape;1208;p27"/>
                  <p:cNvCxnSpPr>
                    <a:stCxn id="1201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209" name="Google Shape;1209;p27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1210" name="Google Shape;1210;p27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211" name="Google Shape;1211;p27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13" name="Google Shape;1213;p27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214" name="Google Shape;1214;p27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15" name="Google Shape;1215;p27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9315002" y="1749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17" name="Google Shape;1217;p27"/>
            <p:cNvGrpSpPr/>
            <p:nvPr/>
          </p:nvGrpSpPr>
          <p:grpSpPr>
            <a:xfrm>
              <a:off x="7623713" y="-300834"/>
              <a:ext cx="1397189" cy="1390907"/>
              <a:chOff x="3829838" y="1482116"/>
              <a:chExt cx="1397189" cy="1390907"/>
            </a:xfrm>
          </p:grpSpPr>
          <p:grpSp>
            <p:nvGrpSpPr>
              <p:cNvPr id="1218" name="Google Shape;1218;p27"/>
              <p:cNvGrpSpPr/>
              <p:nvPr/>
            </p:nvGrpSpPr>
            <p:grpSpPr>
              <a:xfrm>
                <a:off x="3829838" y="1482116"/>
                <a:ext cx="1397189" cy="756167"/>
                <a:chOff x="3829838" y="1482116"/>
                <a:chExt cx="1397189" cy="756167"/>
              </a:xfrm>
            </p:grpSpPr>
            <p:grpSp>
              <p:nvGrpSpPr>
                <p:cNvPr id="1219" name="Google Shape;1219;p27"/>
                <p:cNvGrpSpPr/>
                <p:nvPr/>
              </p:nvGrpSpPr>
              <p:grpSpPr>
                <a:xfrm>
                  <a:off x="4046769" y="1482116"/>
                  <a:ext cx="873044" cy="756167"/>
                  <a:chOff x="8022925" y="186250"/>
                  <a:chExt cx="815700" cy="706500"/>
                </a:xfrm>
              </p:grpSpPr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133718" y="282237"/>
                    <a:ext cx="594300" cy="514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sp>
              <p:nvSpPr>
                <p:cNvPr id="1223" name="Google Shape;1223;p27"/>
                <p:cNvSpPr/>
                <p:nvPr/>
              </p:nvSpPr>
              <p:spPr>
                <a:xfrm>
                  <a:off x="4919827" y="195357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24" name="Google Shape;1224;p27"/>
                <p:cNvSpPr/>
                <p:nvPr/>
              </p:nvSpPr>
              <p:spPr>
                <a:xfrm>
                  <a:off x="3829838" y="21264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1225" name="Google Shape;1225;p27"/>
              <p:cNvCxnSpPr>
                <a:stCxn id="1220" idx="1"/>
                <a:endCxn id="1226" idx="0"/>
              </p:cNvCxnSpPr>
              <p:nvPr/>
            </p:nvCxnSpPr>
            <p:spPr>
              <a:xfrm>
                <a:off x="4730771" y="2238282"/>
                <a:ext cx="172800" cy="13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26" name="Google Shape;1226;p27"/>
              <p:cNvSpPr/>
              <p:nvPr/>
            </p:nvSpPr>
            <p:spPr>
              <a:xfrm rot="-5400000">
                <a:off x="4653574" y="2406673"/>
                <a:ext cx="499800" cy="43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 rot="-5400000">
                <a:off x="4704500" y="2450622"/>
                <a:ext cx="398100" cy="345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 rot="5400000">
              <a:off x="67290" y="190575"/>
              <a:ext cx="1128460" cy="989200"/>
              <a:chOff x="2136440" y="1592025"/>
              <a:chExt cx="1128460" cy="989200"/>
            </a:xfrm>
          </p:grpSpPr>
          <p:grpSp>
            <p:nvGrpSpPr>
              <p:cNvPr id="1229" name="Google Shape;1229;p27"/>
              <p:cNvGrpSpPr/>
              <p:nvPr/>
            </p:nvGrpSpPr>
            <p:grpSpPr>
              <a:xfrm rot="10800000">
                <a:off x="2273907" y="2024002"/>
                <a:ext cx="587793" cy="509104"/>
                <a:chOff x="8022925" y="186250"/>
                <a:chExt cx="815700" cy="706500"/>
              </a:xfrm>
            </p:grpSpPr>
            <p:sp>
              <p:nvSpPr>
                <p:cNvPr id="1230" name="Google Shape;1230;p2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31" name="Google Shape;1231;p27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1232" name="Google Shape;1232;p27"/>
              <p:cNvSpPr/>
              <p:nvPr/>
            </p:nvSpPr>
            <p:spPr>
              <a:xfrm rot="10800000">
                <a:off x="2349928" y="24789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1233" name="Google Shape;1233;p27"/>
              <p:cNvCxnSpPr>
                <a:stCxn id="1230" idx="3"/>
              </p:cNvCxnSpPr>
              <p:nvPr/>
            </p:nvCxnSpPr>
            <p:spPr>
              <a:xfrm rot="10800000">
                <a:off x="3063300" y="2076954"/>
                <a:ext cx="0" cy="403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4" name="Google Shape;1234;p27"/>
              <p:cNvCxnSpPr>
                <a:stCxn id="1230" idx="1"/>
              </p:cNvCxnSpPr>
              <p:nvPr/>
            </p:nvCxnSpPr>
            <p:spPr>
              <a:xfrm rot="5400000" flipH="1">
                <a:off x="2092183" y="1715002"/>
                <a:ext cx="391800" cy="22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35" name="Google Shape;1235;p27"/>
              <p:cNvSpPr/>
              <p:nvPr/>
            </p:nvSpPr>
            <p:spPr>
              <a:xfrm rot="10800000">
                <a:off x="2136440" y="15920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1236" name="Google Shape;1236;p27"/>
            <p:cNvGrpSpPr/>
            <p:nvPr/>
          </p:nvGrpSpPr>
          <p:grpSpPr>
            <a:xfrm>
              <a:off x="8124421" y="4398879"/>
              <a:ext cx="1245819" cy="1079037"/>
              <a:chOff x="8022925" y="186250"/>
              <a:chExt cx="815700" cy="706500"/>
            </a:xfrm>
          </p:grpSpPr>
          <p:sp>
            <p:nvSpPr>
              <p:cNvPr id="1237" name="Google Shape;1237;p27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8066182" y="223764"/>
                <a:ext cx="729300" cy="631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8194799" y="335187"/>
                <a:ext cx="471900" cy="4086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6" y="418338"/>
            <a:ext cx="8227314" cy="2359800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486" y="2926656"/>
            <a:ext cx="8227314" cy="164058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72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51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486" y="418338"/>
            <a:ext cx="8227314" cy="2348105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9486" y="2926655"/>
            <a:ext cx="8227314" cy="1680397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3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"/>
          <p:cNvGrpSpPr/>
          <p:nvPr/>
        </p:nvGrpSpPr>
        <p:grpSpPr>
          <a:xfrm>
            <a:off x="-319453" y="-917150"/>
            <a:ext cx="9860391" cy="5957900"/>
            <a:chOff x="-319453" y="-917150"/>
            <a:chExt cx="9860391" cy="5957900"/>
          </a:xfrm>
        </p:grpSpPr>
        <p:grpSp>
          <p:nvGrpSpPr>
            <p:cNvPr id="60" name="Google Shape;60;p3"/>
            <p:cNvGrpSpPr/>
            <p:nvPr/>
          </p:nvGrpSpPr>
          <p:grpSpPr>
            <a:xfrm rot="10800000" flipH="1">
              <a:off x="7467353" y="3080077"/>
              <a:ext cx="2073585" cy="1960673"/>
              <a:chOff x="7455765" y="-80873"/>
              <a:chExt cx="2073585" cy="1960673"/>
            </a:xfrm>
          </p:grpSpPr>
          <p:grpSp>
            <p:nvGrpSpPr>
              <p:cNvPr id="61" name="Google Shape;61;p3"/>
              <p:cNvGrpSpPr/>
              <p:nvPr/>
            </p:nvGrpSpPr>
            <p:grpSpPr>
              <a:xfrm>
                <a:off x="7455765" y="-80873"/>
                <a:ext cx="2073585" cy="1960673"/>
                <a:chOff x="7455765" y="-80873"/>
                <a:chExt cx="2073585" cy="1960673"/>
              </a:xfrm>
            </p:grpSpPr>
            <p:grpSp>
              <p:nvGrpSpPr>
                <p:cNvPr id="62" name="Google Shape;62;p3"/>
                <p:cNvGrpSpPr/>
                <p:nvPr/>
              </p:nvGrpSpPr>
              <p:grpSpPr>
                <a:xfrm>
                  <a:off x="7455765" y="-80873"/>
                  <a:ext cx="1935860" cy="557223"/>
                  <a:chOff x="1329040" y="2024002"/>
                  <a:chExt cx="1935860" cy="557223"/>
                </a:xfrm>
              </p:grpSpPr>
              <p:grpSp>
                <p:nvGrpSpPr>
                  <p:cNvPr id="63" name="Google Shape;63;p3"/>
                  <p:cNvGrpSpPr/>
                  <p:nvPr/>
                </p:nvGrpSpPr>
                <p:grpSpPr>
                  <a:xfrm rot="10800000">
                    <a:off x="2273907" y="2024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64" name="Google Shape;64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65" name="Google Shape;65;p3"/>
                    <p:cNvSpPr/>
                    <p:nvPr/>
                  </p:nvSpPr>
                  <p:spPr>
                    <a:xfrm>
                      <a:off x="8213302" y="351156"/>
                      <a:ext cx="435000" cy="3768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66" name="Google Shape;66;p3"/>
                  <p:cNvSpPr/>
                  <p:nvPr/>
                </p:nvSpPr>
                <p:spPr>
                  <a:xfrm rot="10800000">
                    <a:off x="2349928" y="24789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cxnSp>
                <p:nvCxnSpPr>
                  <p:cNvPr id="67" name="Google Shape;67;p3"/>
                  <p:cNvCxnSpPr>
                    <a:stCxn id="64" idx="3"/>
                  </p:cNvCxnSpPr>
                  <p:nvPr/>
                </p:nvCxnSpPr>
                <p:spPr>
                  <a:xfrm>
                    <a:off x="2861700" y="2278554"/>
                    <a:ext cx="40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8" name="Google Shape;68;p3"/>
                  <p:cNvCxnSpPr>
                    <a:stCxn id="64" idx="0"/>
                    <a:endCxn id="69" idx="2"/>
                  </p:cNvCxnSpPr>
                  <p:nvPr/>
                </p:nvCxnSpPr>
                <p:spPr>
                  <a:xfrm rot="10800000">
                    <a:off x="1407507" y="2278554"/>
                    <a:ext cx="866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69" name="Google Shape;69;p3"/>
                  <p:cNvSpPr/>
                  <p:nvPr/>
                </p:nvSpPr>
                <p:spPr>
                  <a:xfrm rot="10800000">
                    <a:off x="1329040" y="2239213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70" name="Google Shape;70;p3"/>
                <p:cNvGrpSpPr/>
                <p:nvPr/>
              </p:nvGrpSpPr>
              <p:grpSpPr>
                <a:xfrm>
                  <a:off x="7684015" y="528127"/>
                  <a:ext cx="1845335" cy="1351673"/>
                  <a:chOff x="1557290" y="2633002"/>
                  <a:chExt cx="1845335" cy="1351673"/>
                </a:xfrm>
              </p:grpSpPr>
              <p:grpSp>
                <p:nvGrpSpPr>
                  <p:cNvPr id="71" name="Google Shape;71;p3"/>
                  <p:cNvGrpSpPr/>
                  <p:nvPr/>
                </p:nvGrpSpPr>
                <p:grpSpPr>
                  <a:xfrm rot="10800000">
                    <a:off x="1673693" y="2677134"/>
                    <a:ext cx="917499" cy="794671"/>
                    <a:chOff x="8022925" y="186250"/>
                    <a:chExt cx="815700" cy="706500"/>
                  </a:xfrm>
                </p:grpSpPr>
                <p:sp>
                  <p:nvSpPr>
                    <p:cNvPr id="72" name="Google Shape;72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rgbClr val="AFE0D9">
                        <a:alpha val="5949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3" name="Google Shape;73;p3"/>
                    <p:cNvSpPr/>
                    <p:nvPr/>
                  </p:nvSpPr>
                  <p:spPr>
                    <a:xfrm>
                      <a:off x="8169420" y="313166"/>
                      <a:ext cx="522900" cy="452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74" name="Google Shape;74;p3"/>
                  <p:cNvGrpSpPr/>
                  <p:nvPr/>
                </p:nvGrpSpPr>
                <p:grpSpPr>
                  <a:xfrm rot="10800000">
                    <a:off x="2814832" y="2633002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75" name="Google Shape;75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76" name="Google Shape;76;p3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cxnSp>
                <p:nvCxnSpPr>
                  <p:cNvPr id="77" name="Google Shape;77;p3"/>
                  <p:cNvCxnSpPr>
                    <a:stCxn id="75" idx="0"/>
                  </p:cNvCxnSpPr>
                  <p:nvPr/>
                </p:nvCxnSpPr>
                <p:spPr>
                  <a:xfrm rot="10800000">
                    <a:off x="2660332" y="2887554"/>
                    <a:ext cx="1545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" name="Google Shape;78;p3"/>
                  <p:cNvCxnSpPr>
                    <a:stCxn id="72" idx="3"/>
                  </p:cNvCxnSpPr>
                  <p:nvPr/>
                </p:nvCxnSpPr>
                <p:spPr>
                  <a:xfrm rot="10800000" flipH="1">
                    <a:off x="2591192" y="2886970"/>
                    <a:ext cx="73200" cy="1875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" name="Google Shape;79;p3"/>
                  <p:cNvCxnSpPr>
                    <a:stCxn id="72" idx="5"/>
                  </p:cNvCxnSpPr>
                  <p:nvPr/>
                </p:nvCxnSpPr>
                <p:spPr>
                  <a:xfrm flipH="1">
                    <a:off x="1596661" y="3471805"/>
                    <a:ext cx="275700" cy="477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80" name="Google Shape;80;p3"/>
                  <p:cNvSpPr/>
                  <p:nvPr/>
                </p:nvSpPr>
                <p:spPr>
                  <a:xfrm rot="10800000">
                    <a:off x="1557290" y="3906075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</p:grpSp>
          <p:sp>
            <p:nvSpPr>
              <p:cNvPr id="81" name="Google Shape;81;p3"/>
              <p:cNvSpPr/>
              <p:nvPr/>
            </p:nvSpPr>
            <p:spPr>
              <a:xfrm>
                <a:off x="7637364" y="3141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>
              <a:off x="-319453" y="-917150"/>
              <a:ext cx="4691116" cy="2444748"/>
              <a:chOff x="-319453" y="-917150"/>
              <a:chExt cx="4691116" cy="2444748"/>
            </a:xfrm>
          </p:grpSpPr>
          <p:grpSp>
            <p:nvGrpSpPr>
              <p:cNvPr id="83" name="Google Shape;83;p3"/>
              <p:cNvGrpSpPr/>
              <p:nvPr/>
            </p:nvGrpSpPr>
            <p:grpSpPr>
              <a:xfrm>
                <a:off x="-319453" y="-917150"/>
                <a:ext cx="4691116" cy="2444748"/>
                <a:chOff x="-326803" y="-829100"/>
                <a:chExt cx="4691116" cy="2444748"/>
              </a:xfrm>
            </p:grpSpPr>
            <p:grpSp>
              <p:nvGrpSpPr>
                <p:cNvPr id="84" name="Google Shape;84;p3"/>
                <p:cNvGrpSpPr/>
                <p:nvPr/>
              </p:nvGrpSpPr>
              <p:grpSpPr>
                <a:xfrm>
                  <a:off x="-326803" y="-829100"/>
                  <a:ext cx="3417803" cy="2444748"/>
                  <a:chOff x="5222059" y="1707050"/>
                  <a:chExt cx="3417803" cy="2444748"/>
                </a:xfrm>
              </p:grpSpPr>
              <p:grpSp>
                <p:nvGrpSpPr>
                  <p:cNvPr id="85" name="Google Shape;85;p3"/>
                  <p:cNvGrpSpPr/>
                  <p:nvPr/>
                </p:nvGrpSpPr>
                <p:grpSpPr>
                  <a:xfrm>
                    <a:off x="6230684" y="2436004"/>
                    <a:ext cx="1245819" cy="1079037"/>
                    <a:chOff x="8022925" y="186250"/>
                    <a:chExt cx="815700" cy="706500"/>
                  </a:xfrm>
                </p:grpSpPr>
                <p:sp>
                  <p:nvSpPr>
                    <p:cNvPr id="86" name="Google Shape;86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87" name="Google Shape;87;p3"/>
                    <p:cNvSpPr/>
                    <p:nvPr/>
                  </p:nvSpPr>
                  <p:spPr>
                    <a:xfrm>
                      <a:off x="8066182" y="223764"/>
                      <a:ext cx="729300" cy="631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88" name="Google Shape;88;p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89" name="Google Shape;89;p3"/>
                  <p:cNvGrpSpPr/>
                  <p:nvPr/>
                </p:nvGrpSpPr>
                <p:grpSpPr>
                  <a:xfrm>
                    <a:off x="5222059" y="3089020"/>
                    <a:ext cx="1008613" cy="873587"/>
                    <a:chOff x="8022925" y="186250"/>
                    <a:chExt cx="815700" cy="706500"/>
                  </a:xfrm>
                </p:grpSpPr>
                <p:sp>
                  <p:nvSpPr>
                    <p:cNvPr id="90" name="Google Shape;90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1" name="Google Shape;91;p3"/>
                    <p:cNvSpPr/>
                    <p:nvPr/>
                  </p:nvSpPr>
                  <p:spPr>
                    <a:xfrm>
                      <a:off x="8066182" y="223764"/>
                      <a:ext cx="729300" cy="631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grpSp>
                <p:nvGrpSpPr>
                  <p:cNvPr id="92" name="Google Shape;92;p3"/>
                  <p:cNvGrpSpPr/>
                  <p:nvPr/>
                </p:nvGrpSpPr>
                <p:grpSpPr>
                  <a:xfrm>
                    <a:off x="6286990" y="3642694"/>
                    <a:ext cx="587793" cy="509104"/>
                    <a:chOff x="8022925" y="186250"/>
                    <a:chExt cx="815700" cy="706500"/>
                  </a:xfrm>
                </p:grpSpPr>
                <p:sp>
                  <p:nvSpPr>
                    <p:cNvPr id="93" name="Google Shape;93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4" name="Google Shape;94;p3"/>
                    <p:cNvSpPr/>
                    <p:nvPr/>
                  </p:nvSpPr>
                  <p:spPr>
                    <a:xfrm>
                      <a:off x="8114217" y="265360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95" name="Google Shape;95;p3"/>
                  <p:cNvSpPr/>
                  <p:nvPr/>
                </p:nvSpPr>
                <p:spPr>
                  <a:xfrm>
                    <a:off x="6178600" y="29244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96" name="Google Shape;96;p3"/>
                  <p:cNvGrpSpPr/>
                  <p:nvPr/>
                </p:nvGrpSpPr>
                <p:grpSpPr>
                  <a:xfrm>
                    <a:off x="7766819" y="25974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97" name="Google Shape;97;p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8" name="Google Shape;98;p3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99" name="Google Shape;99;p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00" name="Google Shape;100;p3"/>
                  <p:cNvSpPr/>
                  <p:nvPr/>
                </p:nvSpPr>
                <p:spPr>
                  <a:xfrm>
                    <a:off x="7394176" y="3089024"/>
                    <a:ext cx="457200" cy="3960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1" name="Google Shape;101;p3"/>
                  <p:cNvSpPr/>
                  <p:nvPr/>
                </p:nvSpPr>
                <p:spPr>
                  <a:xfrm>
                    <a:off x="7570513" y="2571750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02" name="Google Shape;102;p3"/>
                  <p:cNvSpPr/>
                  <p:nvPr/>
                </p:nvSpPr>
                <p:spPr>
                  <a:xfrm>
                    <a:off x="7044827" y="3642703"/>
                    <a:ext cx="307200" cy="266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BE">
                      <a:alpha val="7152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grpSp>
                <p:nvGrpSpPr>
                  <p:cNvPr id="103" name="Google Shape;103;p3"/>
                  <p:cNvGrpSpPr/>
                  <p:nvPr/>
                </p:nvGrpSpPr>
                <p:grpSpPr>
                  <a:xfrm>
                    <a:off x="6012275" y="1707050"/>
                    <a:ext cx="1754544" cy="1381970"/>
                    <a:chOff x="6012275" y="1707050"/>
                    <a:chExt cx="1754544" cy="1381970"/>
                  </a:xfrm>
                </p:grpSpPr>
                <p:grpSp>
                  <p:nvGrpSpPr>
                    <p:cNvPr id="104" name="Google Shape;104;p3"/>
                    <p:cNvGrpSpPr/>
                    <p:nvPr/>
                  </p:nvGrpSpPr>
                  <p:grpSpPr>
                    <a:xfrm>
                      <a:off x="6012275" y="2285500"/>
                      <a:ext cx="1754544" cy="803520"/>
                      <a:chOff x="6012275" y="2285500"/>
                      <a:chExt cx="1754544" cy="803520"/>
                    </a:xfrm>
                  </p:grpSpPr>
                  <p:cxnSp>
                    <p:nvCxnSpPr>
                      <p:cNvPr id="105" name="Google Shape;105;p3"/>
                      <p:cNvCxnSpPr>
                        <a:stCxn id="97" idx="3"/>
                      </p:cNvCxnSpPr>
                      <p:nvPr/>
                    </p:nvCxnSpPr>
                    <p:spPr>
                      <a:xfrm rot="10800000">
                        <a:off x="7612919" y="2975499"/>
                        <a:ext cx="1539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grpSp>
                    <p:nvGrpSpPr>
                      <p:cNvPr id="106" name="Google Shape;106;p3"/>
                      <p:cNvGrpSpPr/>
                      <p:nvPr/>
                    </p:nvGrpSpPr>
                    <p:grpSpPr>
                      <a:xfrm>
                        <a:off x="6012275" y="2285500"/>
                        <a:ext cx="1603950" cy="803520"/>
                        <a:chOff x="6012275" y="2285500"/>
                        <a:chExt cx="1603950" cy="803520"/>
                      </a:xfrm>
                    </p:grpSpPr>
                    <p:cxnSp>
                      <p:nvCxnSpPr>
                        <p:cNvPr id="107" name="Google Shape;107;p3"/>
                        <p:cNvCxnSpPr/>
                        <p:nvPr/>
                      </p:nvCxnSpPr>
                      <p:spPr>
                        <a:xfrm rot="10800000">
                          <a:off x="7262825" y="2285500"/>
                          <a:ext cx="353400" cy="69000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108" name="Google Shape;108;p3"/>
                        <p:cNvCxnSpPr/>
                        <p:nvPr/>
                      </p:nvCxnSpPr>
                      <p:spPr>
                        <a:xfrm rot="10800000">
                          <a:off x="6405500" y="2289200"/>
                          <a:ext cx="861000" cy="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  <p:cxnSp>
                      <p:nvCxnSpPr>
                        <p:cNvPr id="109" name="Google Shape;109;p3"/>
                        <p:cNvCxnSpPr>
                          <a:stCxn id="90" idx="5"/>
                        </p:cNvCxnSpPr>
                        <p:nvPr/>
                      </p:nvCxnSpPr>
                      <p:spPr>
                        <a:xfrm rot="10800000" flipH="1">
                          <a:off x="6012275" y="2285620"/>
                          <a:ext cx="395400" cy="803400"/>
                        </a:xfrm>
                        <a:prstGeom prst="straightConnector1">
                          <a:avLst/>
                        </a:prstGeom>
                        <a:noFill/>
                        <a:ln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</p:spPr>
                    </p:cxnSp>
                  </p:grpSp>
                  <p:sp>
                    <p:nvSpPr>
                      <p:cNvPr id="110" name="Google Shape;110;p3"/>
                      <p:cNvSpPr/>
                      <p:nvPr/>
                    </p:nvSpPr>
                    <p:spPr>
                      <a:xfrm>
                        <a:off x="7584350" y="2943050"/>
                        <a:ext cx="64800" cy="64800"/>
                      </a:xfrm>
                      <a:prstGeom prst="ellipse">
                        <a:avLst/>
                      </a:pr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>
                          <a:latin typeface="Lato"/>
                          <a:ea typeface="Lato"/>
                          <a:cs typeface="Lato"/>
                          <a:sym typeface="Lato"/>
                        </a:endParaRPr>
                      </a:p>
                    </p:txBody>
                  </p:sp>
                </p:grpSp>
                <p:cxnSp>
                  <p:nvCxnSpPr>
                    <p:cNvPr id="111" name="Google Shape;111;p3"/>
                    <p:cNvCxnSpPr/>
                    <p:nvPr/>
                  </p:nvCxnSpPr>
                  <p:spPr>
                    <a:xfrm rot="10800000" flipH="1">
                      <a:off x="7261350" y="1744525"/>
                      <a:ext cx="315600" cy="5463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sp>
                  <p:nvSpPr>
                    <p:cNvPr id="112" name="Google Shape;112;p3"/>
                    <p:cNvSpPr/>
                    <p:nvPr/>
                  </p:nvSpPr>
                  <p:spPr>
                    <a:xfrm>
                      <a:off x="7545125" y="1707050"/>
                      <a:ext cx="73500" cy="732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5975025" y="3049300"/>
                    <a:ext cx="78600" cy="786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114" name="Google Shape;114;p3"/>
                <p:cNvGrpSpPr/>
                <p:nvPr/>
              </p:nvGrpSpPr>
              <p:grpSpPr>
                <a:xfrm flipH="1">
                  <a:off x="3049403" y="525694"/>
                  <a:ext cx="1314910" cy="509104"/>
                  <a:chOff x="6536465" y="3032469"/>
                  <a:chExt cx="1314910" cy="509104"/>
                </a:xfrm>
              </p:grpSpPr>
              <p:grpSp>
                <p:nvGrpSpPr>
                  <p:cNvPr id="115" name="Google Shape;115;p3"/>
                  <p:cNvGrpSpPr/>
                  <p:nvPr/>
                </p:nvGrpSpPr>
                <p:grpSpPr>
                  <a:xfrm>
                    <a:off x="6536465" y="3032469"/>
                    <a:ext cx="587793" cy="509104"/>
                    <a:chOff x="8369130" y="-660579"/>
                    <a:chExt cx="815700" cy="706500"/>
                  </a:xfrm>
                </p:grpSpPr>
                <p:sp>
                  <p:nvSpPr>
                    <p:cNvPr id="116" name="Google Shape;116;p3"/>
                    <p:cNvSpPr/>
                    <p:nvPr/>
                  </p:nvSpPr>
                  <p:spPr>
                    <a:xfrm>
                      <a:off x="8369130" y="-660579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117" name="Google Shape;117;p3"/>
                    <p:cNvSpPr/>
                    <p:nvPr/>
                  </p:nvSpPr>
                  <p:spPr>
                    <a:xfrm>
                      <a:off x="8460422" y="-581469"/>
                      <a:ext cx="633300" cy="5484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118" name="Google Shape;118;p3"/>
                  <p:cNvSpPr/>
                  <p:nvPr/>
                </p:nvSpPr>
                <p:spPr>
                  <a:xfrm>
                    <a:off x="7394176" y="3089024"/>
                    <a:ext cx="457200" cy="3960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>
                    <a:off x="7469177" y="3153978"/>
                    <a:ext cx="307200" cy="266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120" name="Google Shape;120;p3"/>
                <p:cNvCxnSpPr>
                  <a:stCxn id="118" idx="3"/>
                  <a:endCxn id="116" idx="0"/>
                </p:cNvCxnSpPr>
                <p:nvPr/>
              </p:nvCxnSpPr>
              <p:spPr>
                <a:xfrm>
                  <a:off x="3506603" y="780249"/>
                  <a:ext cx="270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1" name="Google Shape;121;p3"/>
              <p:cNvSpPr/>
              <p:nvPr/>
            </p:nvSpPr>
            <p:spPr>
              <a:xfrm>
                <a:off x="2315150" y="8647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3"/>
          <p:cNvSpPr txBox="1">
            <a:spLocks noGrp="1"/>
          </p:cNvSpPr>
          <p:nvPr>
            <p:ph type="subTitle" idx="1"/>
          </p:nvPr>
        </p:nvSpPr>
        <p:spPr>
          <a:xfrm>
            <a:off x="713225" y="3592128"/>
            <a:ext cx="4064400" cy="3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3"/>
          <p:cNvSpPr>
            <a:spLocks noGrp="1"/>
          </p:cNvSpPr>
          <p:nvPr>
            <p:ph type="pic" idx="3"/>
          </p:nvPr>
        </p:nvSpPr>
        <p:spPr>
          <a:xfrm>
            <a:off x="4930725" y="1061800"/>
            <a:ext cx="3500100" cy="3019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50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6" y="418338"/>
            <a:ext cx="8227314" cy="2359800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486" y="2926656"/>
            <a:ext cx="8227314" cy="1640582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83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1027"/>
            <a:ext cx="4057650" cy="3071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2" y="1561027"/>
            <a:ext cx="4057650" cy="3071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86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844"/>
            <a:ext cx="8059341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421322"/>
            <a:ext cx="4040981" cy="617934"/>
          </a:xfrm>
        </p:spPr>
        <p:txBody>
          <a:bodyPr anchor="b"/>
          <a:lstStyle>
            <a:lvl1pPr marL="0" indent="0">
              <a:buNone/>
              <a:defRPr sz="1800" b="0" i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31658"/>
            <a:ext cx="4040981" cy="2510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5917" y="1421322"/>
            <a:ext cx="4060883" cy="617934"/>
          </a:xfrm>
        </p:spPr>
        <p:txBody>
          <a:bodyPr anchor="b"/>
          <a:lstStyle>
            <a:lvl1pPr marL="0" indent="0">
              <a:buNone/>
              <a:defRPr sz="1800" b="0" i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5917" y="2131658"/>
            <a:ext cx="4060883" cy="2510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62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76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99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7" y="342900"/>
            <a:ext cx="3728117" cy="1995154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342901"/>
            <a:ext cx="4112514" cy="4308002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9487" y="2497492"/>
            <a:ext cx="3728117" cy="2153412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32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7" y="342900"/>
            <a:ext cx="3728117" cy="2000614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0" y="342900"/>
            <a:ext cx="4112514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9487" y="2492031"/>
            <a:ext cx="3728117" cy="190971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786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883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8338"/>
            <a:ext cx="2140839" cy="42325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9486" y="418338"/>
            <a:ext cx="5800725" cy="42325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00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7" name="Google Shape;227;p6"/>
          <p:cNvGrpSpPr/>
          <p:nvPr/>
        </p:nvGrpSpPr>
        <p:grpSpPr>
          <a:xfrm rot="10800000" flipH="1">
            <a:off x="6114715" y="3341034"/>
            <a:ext cx="2968246" cy="2068730"/>
            <a:chOff x="6114715" y="-312689"/>
            <a:chExt cx="2968246" cy="2068730"/>
          </a:xfrm>
        </p:grpSpPr>
        <p:grpSp>
          <p:nvGrpSpPr>
            <p:cNvPr id="228" name="Google Shape;228;p6"/>
            <p:cNvGrpSpPr/>
            <p:nvPr/>
          </p:nvGrpSpPr>
          <p:grpSpPr>
            <a:xfrm>
              <a:off x="6114715" y="-312689"/>
              <a:ext cx="2923710" cy="1831430"/>
              <a:chOff x="6041340" y="-41164"/>
              <a:chExt cx="2923710" cy="1831430"/>
            </a:xfrm>
          </p:grpSpPr>
          <p:grpSp>
            <p:nvGrpSpPr>
              <p:cNvPr id="229" name="Google Shape;229;p6"/>
              <p:cNvGrpSpPr/>
              <p:nvPr/>
            </p:nvGrpSpPr>
            <p:grpSpPr>
              <a:xfrm>
                <a:off x="7832150" y="-41164"/>
                <a:ext cx="815700" cy="706500"/>
                <a:chOff x="8022925" y="186250"/>
                <a:chExt cx="815700" cy="706500"/>
              </a:xfrm>
            </p:grpSpPr>
            <p:sp>
              <p:nvSpPr>
                <p:cNvPr id="230" name="Google Shape;230;p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1" name="Google Shape;231;p6"/>
                <p:cNvSpPr/>
                <p:nvPr/>
              </p:nvSpPr>
              <p:spPr>
                <a:xfrm>
                  <a:off x="8104477" y="256921"/>
                  <a:ext cx="652800" cy="565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2" name="Google Shape;232;p6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33" name="Google Shape;233;p6"/>
              <p:cNvGrpSpPr/>
              <p:nvPr/>
            </p:nvGrpSpPr>
            <p:grpSpPr>
              <a:xfrm>
                <a:off x="7116830" y="85652"/>
                <a:ext cx="522864" cy="452867"/>
                <a:chOff x="8022925" y="186250"/>
                <a:chExt cx="815700" cy="706500"/>
              </a:xfrm>
            </p:grpSpPr>
            <p:sp>
              <p:nvSpPr>
                <p:cNvPr id="234" name="Google Shape;234;p6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5" name="Google Shape;235;p6"/>
                <p:cNvSpPr/>
                <p:nvPr/>
              </p:nvSpPr>
              <p:spPr>
                <a:xfrm>
                  <a:off x="8159419" y="304478"/>
                  <a:ext cx="543000" cy="470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36" name="Google Shape;236;p6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237" name="Google Shape;237;p6"/>
              <p:cNvCxnSpPr>
                <a:stCxn id="234" idx="0"/>
                <a:endCxn id="230" idx="3"/>
              </p:cNvCxnSpPr>
              <p:nvPr/>
            </p:nvCxnSpPr>
            <p:spPr>
              <a:xfrm>
                <a:off x="7639694" y="312086"/>
                <a:ext cx="192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38" name="Google Shape;238;p6"/>
              <p:cNvGrpSpPr/>
              <p:nvPr/>
            </p:nvGrpSpPr>
            <p:grpSpPr>
              <a:xfrm>
                <a:off x="6041340" y="189494"/>
                <a:ext cx="549374" cy="475828"/>
                <a:chOff x="8022925" y="93007"/>
                <a:chExt cx="815700" cy="706500"/>
              </a:xfrm>
            </p:grpSpPr>
            <p:sp>
              <p:nvSpPr>
                <p:cNvPr id="239" name="Google Shape;239;p6"/>
                <p:cNvSpPr/>
                <p:nvPr/>
              </p:nvSpPr>
              <p:spPr>
                <a:xfrm>
                  <a:off x="8022925" y="93007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40" name="Google Shape;240;p6"/>
                <p:cNvSpPr/>
                <p:nvPr/>
              </p:nvSpPr>
              <p:spPr>
                <a:xfrm>
                  <a:off x="8156075" y="208356"/>
                  <a:ext cx="549600" cy="475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241" name="Google Shape;241;p6"/>
              <p:cNvCxnSpPr>
                <a:stCxn id="234" idx="3"/>
                <a:endCxn id="239" idx="0"/>
              </p:cNvCxnSpPr>
              <p:nvPr/>
            </p:nvCxnSpPr>
            <p:spPr>
              <a:xfrm flipH="1">
                <a:off x="6590630" y="312086"/>
                <a:ext cx="526200" cy="115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42" name="Google Shape;242;p6"/>
              <p:cNvGrpSpPr/>
              <p:nvPr/>
            </p:nvGrpSpPr>
            <p:grpSpPr>
              <a:xfrm>
                <a:off x="8471225" y="665336"/>
                <a:ext cx="436661" cy="1124931"/>
                <a:chOff x="8471225" y="665336"/>
                <a:chExt cx="436661" cy="1124931"/>
              </a:xfrm>
            </p:grpSpPr>
            <p:cxnSp>
              <p:nvCxnSpPr>
                <p:cNvPr id="243" name="Google Shape;243;p6"/>
                <p:cNvCxnSpPr>
                  <a:stCxn id="230" idx="1"/>
                </p:cNvCxnSpPr>
                <p:nvPr/>
              </p:nvCxnSpPr>
              <p:spPr>
                <a:xfrm>
                  <a:off x="8471225" y="665336"/>
                  <a:ext cx="436500" cy="38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4" name="Google Shape;244;p6"/>
                <p:cNvCxnSpPr>
                  <a:endCxn id="245" idx="3"/>
                </p:cNvCxnSpPr>
                <p:nvPr/>
              </p:nvCxnSpPr>
              <p:spPr>
                <a:xfrm flipH="1">
                  <a:off x="8906986" y="1072366"/>
                  <a:ext cx="900" cy="71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46" name="Google Shape;246;p6"/>
              <p:cNvSpPr/>
              <p:nvPr/>
            </p:nvSpPr>
            <p:spPr>
              <a:xfrm>
                <a:off x="8850450" y="990550"/>
                <a:ext cx="114600" cy="114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45" name="Google Shape;245;p6"/>
            <p:cNvSpPr/>
            <p:nvPr/>
          </p:nvSpPr>
          <p:spPr>
            <a:xfrm rot="5400000">
              <a:off x="8861711" y="1534791"/>
              <a:ext cx="237300" cy="2052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7" name="Google Shape;247;p6"/>
          <p:cNvGrpSpPr/>
          <p:nvPr/>
        </p:nvGrpSpPr>
        <p:grpSpPr>
          <a:xfrm rot="10800000" flipH="1">
            <a:off x="-278087" y="-479096"/>
            <a:ext cx="1835863" cy="1646533"/>
            <a:chOff x="8352175" y="-274150"/>
            <a:chExt cx="1835863" cy="1646533"/>
          </a:xfrm>
        </p:grpSpPr>
        <p:grpSp>
          <p:nvGrpSpPr>
            <p:cNvPr id="248" name="Google Shape;248;p6"/>
            <p:cNvGrpSpPr/>
            <p:nvPr/>
          </p:nvGrpSpPr>
          <p:grpSpPr>
            <a:xfrm>
              <a:off x="9314994" y="616216"/>
              <a:ext cx="873044" cy="756167"/>
              <a:chOff x="8022925" y="186250"/>
              <a:chExt cx="815700" cy="706500"/>
            </a:xfrm>
          </p:grpSpPr>
          <p:sp>
            <p:nvSpPr>
              <p:cNvPr id="249" name="Google Shape;249;p6"/>
              <p:cNvSpPr/>
              <p:nvPr/>
            </p:nvSpPr>
            <p:spPr>
              <a:xfrm>
                <a:off x="8022925" y="186250"/>
                <a:ext cx="815700" cy="706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3718" y="282237"/>
                <a:ext cx="594300" cy="5145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40438" y="374705"/>
                <a:ext cx="380700" cy="3297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>
              <a:off x="8383126" y="-206726"/>
              <a:ext cx="457200" cy="396000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9118688" y="5905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54" name="Google Shape;254;p6"/>
            <p:cNvGrpSpPr/>
            <p:nvPr/>
          </p:nvGrpSpPr>
          <p:grpSpPr>
            <a:xfrm>
              <a:off x="8408775" y="-274150"/>
              <a:ext cx="906219" cy="1300800"/>
              <a:chOff x="6860600" y="1707050"/>
              <a:chExt cx="906219" cy="1300800"/>
            </a:xfrm>
          </p:grpSpPr>
          <p:grpSp>
            <p:nvGrpSpPr>
              <p:cNvPr id="255" name="Google Shape;255;p6"/>
              <p:cNvGrpSpPr/>
              <p:nvPr/>
            </p:nvGrpSpPr>
            <p:grpSpPr>
              <a:xfrm>
                <a:off x="6860600" y="2285500"/>
                <a:ext cx="906219" cy="722350"/>
                <a:chOff x="6860600" y="2285500"/>
                <a:chExt cx="906219" cy="722350"/>
              </a:xfrm>
            </p:grpSpPr>
            <p:cxnSp>
              <p:nvCxnSpPr>
                <p:cNvPr id="256" name="Google Shape;256;p6"/>
                <p:cNvCxnSpPr>
                  <a:stCxn id="249" idx="3"/>
                </p:cNvCxnSpPr>
                <p:nvPr/>
              </p:nvCxnSpPr>
              <p:spPr>
                <a:xfrm rot="10800000">
                  <a:off x="7612919" y="2975499"/>
                  <a:ext cx="153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57" name="Google Shape;257;p6"/>
                <p:cNvGrpSpPr/>
                <p:nvPr/>
              </p:nvGrpSpPr>
              <p:grpSpPr>
                <a:xfrm>
                  <a:off x="6860600" y="2285500"/>
                  <a:ext cx="755625" cy="690000"/>
                  <a:chOff x="6860600" y="2285500"/>
                  <a:chExt cx="755625" cy="690000"/>
                </a:xfrm>
              </p:grpSpPr>
              <p:cxnSp>
                <p:nvCxnSpPr>
                  <p:cNvPr id="258" name="Google Shape;258;p6"/>
                  <p:cNvCxnSpPr/>
                  <p:nvPr/>
                </p:nvCxnSpPr>
                <p:spPr>
                  <a:xfrm rot="10800000">
                    <a:off x="7262825" y="2285500"/>
                    <a:ext cx="353400" cy="690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9" name="Google Shape;259;p6"/>
                  <p:cNvCxnSpPr/>
                  <p:nvPr/>
                </p:nvCxnSpPr>
                <p:spPr>
                  <a:xfrm rot="10800000">
                    <a:off x="6860600" y="2289200"/>
                    <a:ext cx="405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260" name="Google Shape;260;p6"/>
                <p:cNvSpPr/>
                <p:nvPr/>
              </p:nvSpPr>
              <p:spPr>
                <a:xfrm>
                  <a:off x="7584350" y="2943050"/>
                  <a:ext cx="64800" cy="64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261" name="Google Shape;261;p6"/>
              <p:cNvCxnSpPr/>
              <p:nvPr/>
            </p:nvCxnSpPr>
            <p:spPr>
              <a:xfrm rot="10800000" flipH="1">
                <a:off x="7261350" y="1744525"/>
                <a:ext cx="315600" cy="54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2" name="Google Shape;262;p6"/>
              <p:cNvSpPr/>
              <p:nvPr/>
            </p:nvSpPr>
            <p:spPr>
              <a:xfrm>
                <a:off x="7545125" y="1707050"/>
                <a:ext cx="735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63" name="Google Shape;263;p6"/>
            <p:cNvSpPr/>
            <p:nvPr/>
          </p:nvSpPr>
          <p:spPr>
            <a:xfrm>
              <a:off x="8352175" y="268675"/>
              <a:ext cx="78600" cy="78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8504977" y="426753"/>
              <a:ext cx="307200" cy="2661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AFE0D9">
                <a:alpha val="59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41184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67" name="Google Shape;267;p7"/>
          <p:cNvSpPr>
            <a:spLocks noGrp="1"/>
          </p:cNvSpPr>
          <p:nvPr>
            <p:ph type="pic" idx="2"/>
          </p:nvPr>
        </p:nvSpPr>
        <p:spPr>
          <a:xfrm>
            <a:off x="5346075" y="1411300"/>
            <a:ext cx="3084600" cy="3198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69" name="Google Shape;269;p7"/>
          <p:cNvGrpSpPr/>
          <p:nvPr/>
        </p:nvGrpSpPr>
        <p:grpSpPr>
          <a:xfrm>
            <a:off x="-498798" y="-311134"/>
            <a:ext cx="9996544" cy="6330709"/>
            <a:chOff x="-498798" y="-311134"/>
            <a:chExt cx="9996544" cy="6330709"/>
          </a:xfrm>
        </p:grpSpPr>
        <p:grpSp>
          <p:nvGrpSpPr>
            <p:cNvPr id="270" name="Google Shape;270;p7"/>
            <p:cNvGrpSpPr/>
            <p:nvPr/>
          </p:nvGrpSpPr>
          <p:grpSpPr>
            <a:xfrm rot="10800000">
              <a:off x="-498798" y="3571972"/>
              <a:ext cx="2965866" cy="2447603"/>
              <a:chOff x="4428309" y="-851325"/>
              <a:chExt cx="2965866" cy="2447603"/>
            </a:xfrm>
          </p:grpSpPr>
          <p:grpSp>
            <p:nvGrpSpPr>
              <p:cNvPr id="271" name="Google Shape;271;p7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272" name="Google Shape;272;p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73" name="Google Shape;273;p7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74" name="Google Shape;274;p7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75" name="Google Shape;275;p7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276" name="Google Shape;276;p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77" name="Google Shape;277;p7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78" name="Google Shape;278;p7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279" name="Google Shape;279;p7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281" name="Google Shape;281;p7"/>
              <p:cNvGrpSpPr/>
              <p:nvPr/>
            </p:nvGrpSpPr>
            <p:grpSpPr>
              <a:xfrm>
                <a:off x="6287065" y="600244"/>
                <a:ext cx="587793" cy="509104"/>
                <a:chOff x="8296725" y="186250"/>
                <a:chExt cx="815700" cy="706500"/>
              </a:xfrm>
            </p:grpSpPr>
            <p:sp>
              <p:nvSpPr>
                <p:cNvPr id="282" name="Google Shape;282;p7"/>
                <p:cNvSpPr/>
                <p:nvPr/>
              </p:nvSpPr>
              <p:spPr>
                <a:xfrm>
                  <a:off x="82967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>
                  <a:off x="84871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84" name="Google Shape;284;p7"/>
              <p:cNvSpPr/>
              <p:nvPr/>
            </p:nvSpPr>
            <p:spPr>
              <a:xfrm>
                <a:off x="66965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86" name="Google Shape;286;p7"/>
              <p:cNvCxnSpPr>
                <a:stCxn id="279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87;p7"/>
              <p:cNvCxnSpPr>
                <a:stCxn id="276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7"/>
              <p:cNvCxnSpPr>
                <a:stCxn id="282" idx="1"/>
              </p:cNvCxnSpPr>
              <p:nvPr/>
            </p:nvCxnSpPr>
            <p:spPr>
              <a:xfrm>
                <a:off x="67475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89" name="Google Shape;289;p7"/>
              <p:cNvSpPr/>
              <p:nvPr/>
            </p:nvSpPr>
            <p:spPr>
              <a:xfrm>
                <a:off x="69337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290" name="Google Shape;290;p7"/>
              <p:cNvCxnSpPr>
                <a:stCxn id="276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1" name="Google Shape;291;p7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6499602" y="133017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293" name="Google Shape;293;p7"/>
            <p:cNvGrpSpPr/>
            <p:nvPr/>
          </p:nvGrpSpPr>
          <p:grpSpPr>
            <a:xfrm flipH="1">
              <a:off x="8555763" y="3880174"/>
              <a:ext cx="825115" cy="1625907"/>
              <a:chOff x="9282198" y="-206726"/>
              <a:chExt cx="825115" cy="1625907"/>
            </a:xfrm>
          </p:grpSpPr>
          <p:grpSp>
            <p:nvGrpSpPr>
              <p:cNvPr id="294" name="Google Shape;294;p7"/>
              <p:cNvGrpSpPr/>
              <p:nvPr/>
            </p:nvGrpSpPr>
            <p:grpSpPr>
              <a:xfrm>
                <a:off x="9282198" y="546137"/>
                <a:ext cx="756167" cy="873044"/>
                <a:chOff x="7992283" y="120774"/>
                <a:chExt cx="706500" cy="815700"/>
              </a:xfrm>
            </p:grpSpPr>
            <p:sp>
              <p:nvSpPr>
                <p:cNvPr id="295" name="Google Shape;295;p7"/>
                <p:cNvSpPr/>
                <p:nvPr/>
              </p:nvSpPr>
              <p:spPr>
                <a:xfrm rot="5400000">
                  <a:off x="7937683" y="175374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6" name="Google Shape;296;p7"/>
                <p:cNvSpPr/>
                <p:nvPr/>
              </p:nvSpPr>
              <p:spPr>
                <a:xfrm rot="5400000">
                  <a:off x="8048396" y="27146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297" name="Google Shape;297;p7"/>
                <p:cNvSpPr/>
                <p:nvPr/>
              </p:nvSpPr>
              <p:spPr>
                <a:xfrm rot="5400000">
                  <a:off x="8155128" y="363787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298" name="Google Shape;298;p7"/>
              <p:cNvSpPr/>
              <p:nvPr/>
            </p:nvSpPr>
            <p:spPr>
              <a:xfrm>
                <a:off x="9547801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99" name="Google Shape;299;p7"/>
              <p:cNvSpPr/>
              <p:nvPr/>
            </p:nvSpPr>
            <p:spPr>
              <a:xfrm>
                <a:off x="10005013" y="18927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00" name="Google Shape;300;p7"/>
              <p:cNvGrpSpPr/>
              <p:nvPr/>
            </p:nvGrpSpPr>
            <p:grpSpPr>
              <a:xfrm>
                <a:off x="9627930" y="363668"/>
                <a:ext cx="64800" cy="182469"/>
                <a:chOff x="8079755" y="2344868"/>
                <a:chExt cx="64800" cy="182469"/>
              </a:xfrm>
            </p:grpSpPr>
            <p:cxnSp>
              <p:nvCxnSpPr>
                <p:cNvPr id="301" name="Google Shape;301;p7"/>
                <p:cNvCxnSpPr>
                  <a:stCxn id="295" idx="3"/>
                </p:cNvCxnSpPr>
                <p:nvPr/>
              </p:nvCxnSpPr>
              <p:spPr>
                <a:xfrm rot="10800000">
                  <a:off x="8112106" y="2373437"/>
                  <a:ext cx="0" cy="153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02" name="Google Shape;302;p7"/>
                <p:cNvSpPr/>
                <p:nvPr/>
              </p:nvSpPr>
              <p:spPr>
                <a:xfrm rot="5400000">
                  <a:off x="8079755" y="2344868"/>
                  <a:ext cx="64800" cy="648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03" name="Google Shape;303;p7"/>
              <p:cNvSpPr/>
              <p:nvPr/>
            </p:nvSpPr>
            <p:spPr>
              <a:xfrm>
                <a:off x="9622802" y="-141772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04" name="Google Shape;304;p7"/>
            <p:cNvGrpSpPr/>
            <p:nvPr/>
          </p:nvGrpSpPr>
          <p:grpSpPr>
            <a:xfrm flipH="1">
              <a:off x="8277176" y="-311134"/>
              <a:ext cx="1220571" cy="1450531"/>
              <a:chOff x="6134231" y="-642422"/>
              <a:chExt cx="1220571" cy="1450531"/>
            </a:xfrm>
          </p:grpSpPr>
          <p:grpSp>
            <p:nvGrpSpPr>
              <p:cNvPr id="305" name="Google Shape;305;p7"/>
              <p:cNvGrpSpPr/>
              <p:nvPr/>
            </p:nvGrpSpPr>
            <p:grpSpPr>
              <a:xfrm>
                <a:off x="6134231" y="-642422"/>
                <a:ext cx="873044" cy="756167"/>
                <a:chOff x="7392284" y="-113981"/>
                <a:chExt cx="815700" cy="706500"/>
              </a:xfrm>
            </p:grpSpPr>
            <p:sp>
              <p:nvSpPr>
                <p:cNvPr id="306" name="Google Shape;306;p7"/>
                <p:cNvSpPr/>
                <p:nvPr/>
              </p:nvSpPr>
              <p:spPr>
                <a:xfrm>
                  <a:off x="7392284" y="-113981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7" name="Google Shape;307;p7"/>
                <p:cNvSpPr/>
                <p:nvPr/>
              </p:nvSpPr>
              <p:spPr>
                <a:xfrm>
                  <a:off x="7503077" y="-17994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08" name="Google Shape;308;p7"/>
                <p:cNvSpPr/>
                <p:nvPr/>
              </p:nvSpPr>
              <p:spPr>
                <a:xfrm>
                  <a:off x="7609797" y="74474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09" name="Google Shape;309;p7"/>
              <p:cNvGrpSpPr/>
              <p:nvPr/>
            </p:nvGrpSpPr>
            <p:grpSpPr>
              <a:xfrm rot="10800000" flipH="1">
                <a:off x="6550088" y="-170208"/>
                <a:ext cx="804714" cy="978317"/>
                <a:chOff x="7359301" y="-25539"/>
                <a:chExt cx="804714" cy="978317"/>
              </a:xfrm>
            </p:grpSpPr>
            <p:sp>
              <p:nvSpPr>
                <p:cNvPr id="310" name="Google Shape;310;p7"/>
                <p:cNvSpPr/>
                <p:nvPr/>
              </p:nvSpPr>
              <p:spPr>
                <a:xfrm>
                  <a:off x="7359301" y="-25539"/>
                  <a:ext cx="457200" cy="396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1" name="Google Shape;311;p7"/>
                <p:cNvSpPr/>
                <p:nvPr/>
              </p:nvSpPr>
              <p:spPr>
                <a:xfrm>
                  <a:off x="7499188" y="418925"/>
                  <a:ext cx="102300" cy="102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12" name="Google Shape;312;p7"/>
                <p:cNvSpPr/>
                <p:nvPr/>
              </p:nvSpPr>
              <p:spPr>
                <a:xfrm>
                  <a:off x="7856814" y="68667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"/>
          <p:cNvSpPr txBox="1">
            <a:spLocks noGrp="1"/>
          </p:cNvSpPr>
          <p:nvPr>
            <p:ph type="title"/>
          </p:nvPr>
        </p:nvSpPr>
        <p:spPr>
          <a:xfrm>
            <a:off x="4757275" y="1534500"/>
            <a:ext cx="3673200" cy="15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5" name="Google Shape;315;p8"/>
          <p:cNvSpPr>
            <a:spLocks noGrp="1"/>
          </p:cNvSpPr>
          <p:nvPr>
            <p:ph type="pic" idx="2"/>
          </p:nvPr>
        </p:nvSpPr>
        <p:spPr>
          <a:xfrm>
            <a:off x="713225" y="785250"/>
            <a:ext cx="3858600" cy="357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16" name="Google Shape;316;p8"/>
          <p:cNvGrpSpPr/>
          <p:nvPr/>
        </p:nvGrpSpPr>
        <p:grpSpPr>
          <a:xfrm>
            <a:off x="3451828" y="-849674"/>
            <a:ext cx="6322035" cy="6821397"/>
            <a:chOff x="3451828" y="-849674"/>
            <a:chExt cx="6322035" cy="6821397"/>
          </a:xfrm>
        </p:grpSpPr>
        <p:grpSp>
          <p:nvGrpSpPr>
            <p:cNvPr id="317" name="Google Shape;317;p8"/>
            <p:cNvGrpSpPr/>
            <p:nvPr/>
          </p:nvGrpSpPr>
          <p:grpSpPr>
            <a:xfrm rot="10800000">
              <a:off x="6356059" y="3526975"/>
              <a:ext cx="3417803" cy="2444748"/>
              <a:chOff x="5222059" y="1707050"/>
              <a:chExt cx="3417803" cy="2444748"/>
            </a:xfrm>
          </p:grpSpPr>
          <p:grpSp>
            <p:nvGrpSpPr>
              <p:cNvPr id="318" name="Google Shape;318;p8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319" name="Google Shape;319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0" name="Google Shape;320;p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1" name="Google Shape;321;p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22" name="Google Shape;322;p8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323" name="Google Shape;323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4" name="Google Shape;324;p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25" name="Google Shape;325;p8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326" name="Google Shape;326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27" name="Google Shape;327;p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28" name="Google Shape;328;p8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29" name="Google Shape;329;p8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330" name="Google Shape;330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31" name="Google Shape;331;p8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32" name="Google Shape;332;p8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33" name="Google Shape;333;p8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4" name="Google Shape;334;p8"/>
              <p:cNvSpPr/>
              <p:nvPr/>
            </p:nvSpPr>
            <p:spPr>
              <a:xfrm>
                <a:off x="7640363" y="275957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5" name="Google Shape;335;p8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336" name="Google Shape;336;p8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337" name="Google Shape;337;p8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338" name="Google Shape;338;p8"/>
                  <p:cNvCxnSpPr>
                    <a:stCxn id="330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339" name="Google Shape;339;p8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340" name="Google Shape;340;p8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41" name="Google Shape;341;p8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42" name="Google Shape;342;p8"/>
                    <p:cNvCxnSpPr>
                      <a:stCxn id="323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343" name="Google Shape;343;p8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44" name="Google Shape;344;p8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45" name="Google Shape;345;p8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46" name="Google Shape;346;p8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47" name="Google Shape;347;p8"/>
            <p:cNvGrpSpPr/>
            <p:nvPr/>
          </p:nvGrpSpPr>
          <p:grpSpPr>
            <a:xfrm>
              <a:off x="3451828" y="-849674"/>
              <a:ext cx="2615301" cy="2109839"/>
              <a:chOff x="4428309" y="-851325"/>
              <a:chExt cx="2965866" cy="2392650"/>
            </a:xfrm>
          </p:grpSpPr>
          <p:grpSp>
            <p:nvGrpSpPr>
              <p:cNvPr id="348" name="Google Shape;348;p8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349" name="Google Shape;349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0" name="Google Shape;350;p8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1" name="Google Shape;351;p8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52" name="Google Shape;352;p8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353" name="Google Shape;353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4" name="Google Shape;354;p8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55" name="Google Shape;355;p8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356" name="Google Shape;356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57" name="Google Shape;357;p8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358" name="Google Shape;358;p8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359" name="Google Shape;359;p8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60" name="Google Shape;360;p8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61" name="Google Shape;361;p8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6053077" y="-723872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63" name="Google Shape;363;p8"/>
              <p:cNvCxnSpPr>
                <a:stCxn id="349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8"/>
              <p:cNvCxnSpPr>
                <a:stCxn id="359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8"/>
              <p:cNvCxnSpPr>
                <a:stCxn id="356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8"/>
              <p:cNvCxnSpPr>
                <a:stCxn id="353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8"/>
              <p:cNvCxnSpPr>
                <a:stCxn id="359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8" name="Google Shape;368;p8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369" name="Google Shape;369;p8"/>
              <p:cNvCxnSpPr>
                <a:stCxn id="353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0" name="Google Shape;370;p8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5097177" y="47292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5" name="Google Shape;375;p9"/>
          <p:cNvGrpSpPr/>
          <p:nvPr/>
        </p:nvGrpSpPr>
        <p:grpSpPr>
          <a:xfrm flipH="1">
            <a:off x="61713" y="-340114"/>
            <a:ext cx="9361049" cy="5744521"/>
            <a:chOff x="-278087" y="-340114"/>
            <a:chExt cx="9361049" cy="5744521"/>
          </a:xfrm>
        </p:grpSpPr>
        <p:grpSp>
          <p:nvGrpSpPr>
            <p:cNvPr id="376" name="Google Shape;376;p9"/>
            <p:cNvGrpSpPr/>
            <p:nvPr/>
          </p:nvGrpSpPr>
          <p:grpSpPr>
            <a:xfrm rot="10800000" flipH="1">
              <a:off x="4109226" y="3335677"/>
              <a:ext cx="4973735" cy="2068730"/>
              <a:chOff x="4109226" y="-312689"/>
              <a:chExt cx="4973735" cy="2068730"/>
            </a:xfrm>
          </p:grpSpPr>
          <p:grpSp>
            <p:nvGrpSpPr>
              <p:cNvPr id="377" name="Google Shape;377;p9"/>
              <p:cNvGrpSpPr/>
              <p:nvPr/>
            </p:nvGrpSpPr>
            <p:grpSpPr>
              <a:xfrm>
                <a:off x="4109226" y="-312689"/>
                <a:ext cx="4929199" cy="1831430"/>
                <a:chOff x="4035851" y="-41164"/>
                <a:chExt cx="4929199" cy="1831430"/>
              </a:xfrm>
            </p:grpSpPr>
            <p:grpSp>
              <p:nvGrpSpPr>
                <p:cNvPr id="378" name="Google Shape;378;p9"/>
                <p:cNvGrpSpPr/>
                <p:nvPr/>
              </p:nvGrpSpPr>
              <p:grpSpPr>
                <a:xfrm>
                  <a:off x="7832150" y="-41164"/>
                  <a:ext cx="815700" cy="706500"/>
                  <a:chOff x="8022925" y="186250"/>
                  <a:chExt cx="815700" cy="706500"/>
                </a:xfrm>
              </p:grpSpPr>
              <p:sp>
                <p:nvSpPr>
                  <p:cNvPr id="379" name="Google Shape;379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0" name="Google Shape;380;p9"/>
                  <p:cNvSpPr/>
                  <p:nvPr/>
                </p:nvSpPr>
                <p:spPr>
                  <a:xfrm>
                    <a:off x="8104477" y="256921"/>
                    <a:ext cx="652800" cy="5652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1" name="Google Shape;381;p9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grpSp>
              <p:nvGrpSpPr>
                <p:cNvPr id="382" name="Google Shape;382;p9"/>
                <p:cNvGrpSpPr/>
                <p:nvPr/>
              </p:nvGrpSpPr>
              <p:grpSpPr>
                <a:xfrm>
                  <a:off x="7116830" y="85652"/>
                  <a:ext cx="522864" cy="452867"/>
                  <a:chOff x="8022925" y="186250"/>
                  <a:chExt cx="815700" cy="706500"/>
                </a:xfrm>
              </p:grpSpPr>
              <p:sp>
                <p:nvSpPr>
                  <p:cNvPr id="383" name="Google Shape;383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4" name="Google Shape;384;p9"/>
                  <p:cNvSpPr/>
                  <p:nvPr/>
                </p:nvSpPr>
                <p:spPr>
                  <a:xfrm>
                    <a:off x="8159419" y="304478"/>
                    <a:ext cx="543000" cy="470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5" name="Google Shape;385;p9"/>
                  <p:cNvSpPr/>
                  <p:nvPr/>
                </p:nvSpPr>
                <p:spPr>
                  <a:xfrm>
                    <a:off x="8240438" y="374705"/>
                    <a:ext cx="380700" cy="3297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86" name="Google Shape;386;p9"/>
                <p:cNvCxnSpPr>
                  <a:stCxn id="383" idx="0"/>
                  <a:endCxn id="379" idx="3"/>
                </p:cNvCxnSpPr>
                <p:nvPr/>
              </p:nvCxnSpPr>
              <p:spPr>
                <a:xfrm>
                  <a:off x="7639694" y="312086"/>
                  <a:ext cx="192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387" name="Google Shape;387;p9"/>
                <p:cNvGrpSpPr/>
                <p:nvPr/>
              </p:nvGrpSpPr>
              <p:grpSpPr>
                <a:xfrm>
                  <a:off x="6041340" y="252293"/>
                  <a:ext cx="549374" cy="475828"/>
                  <a:chOff x="8022925" y="186250"/>
                  <a:chExt cx="815700" cy="706500"/>
                </a:xfrm>
              </p:grpSpPr>
              <p:sp>
                <p:nvSpPr>
                  <p:cNvPr id="388" name="Google Shape;388;p9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389" name="Google Shape;389;p9"/>
                  <p:cNvSpPr/>
                  <p:nvPr/>
                </p:nvSpPr>
                <p:spPr>
                  <a:xfrm>
                    <a:off x="8156075" y="301599"/>
                    <a:ext cx="549600" cy="4758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lt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390" name="Google Shape;390;p9"/>
                <p:cNvCxnSpPr>
                  <a:stCxn id="383" idx="3"/>
                  <a:endCxn id="388" idx="0"/>
                </p:cNvCxnSpPr>
                <p:nvPr/>
              </p:nvCxnSpPr>
              <p:spPr>
                <a:xfrm flipH="1">
                  <a:off x="6590630" y="312086"/>
                  <a:ext cx="526200" cy="178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1" name="Google Shape;391;p9"/>
                <p:cNvCxnSpPr>
                  <a:stCxn id="388" idx="3"/>
                  <a:endCxn id="392" idx="0"/>
                </p:cNvCxnSpPr>
                <p:nvPr/>
              </p:nvCxnSpPr>
              <p:spPr>
                <a:xfrm rot="10800000">
                  <a:off x="4272840" y="490207"/>
                  <a:ext cx="176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92" name="Google Shape;392;p9"/>
                <p:cNvSpPr/>
                <p:nvPr/>
              </p:nvSpPr>
              <p:spPr>
                <a:xfrm>
                  <a:off x="4035851" y="387446"/>
                  <a:ext cx="237000" cy="205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grpSp>
              <p:nvGrpSpPr>
                <p:cNvPr id="393" name="Google Shape;393;p9"/>
                <p:cNvGrpSpPr/>
                <p:nvPr/>
              </p:nvGrpSpPr>
              <p:grpSpPr>
                <a:xfrm>
                  <a:off x="8471225" y="665336"/>
                  <a:ext cx="436661" cy="1124931"/>
                  <a:chOff x="8471225" y="665336"/>
                  <a:chExt cx="436661" cy="1124931"/>
                </a:xfrm>
              </p:grpSpPr>
              <p:cxnSp>
                <p:nvCxnSpPr>
                  <p:cNvPr id="394" name="Google Shape;394;p9"/>
                  <p:cNvCxnSpPr>
                    <a:stCxn id="379" idx="1"/>
                  </p:cNvCxnSpPr>
                  <p:nvPr/>
                </p:nvCxnSpPr>
                <p:spPr>
                  <a:xfrm>
                    <a:off x="8471225" y="665336"/>
                    <a:ext cx="436500" cy="384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5" name="Google Shape;395;p9"/>
                  <p:cNvCxnSpPr>
                    <a:endCxn id="396" idx="3"/>
                  </p:cNvCxnSpPr>
                  <p:nvPr/>
                </p:nvCxnSpPr>
                <p:spPr>
                  <a:xfrm flipH="1">
                    <a:off x="8906986" y="1072366"/>
                    <a:ext cx="900" cy="717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97" name="Google Shape;397;p9"/>
                <p:cNvSpPr/>
                <p:nvPr/>
              </p:nvSpPr>
              <p:spPr>
                <a:xfrm>
                  <a:off x="8850450" y="990550"/>
                  <a:ext cx="114600" cy="114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396" name="Google Shape;396;p9"/>
              <p:cNvSpPr/>
              <p:nvPr/>
            </p:nvSpPr>
            <p:spPr>
              <a:xfrm rot="5400000">
                <a:off x="8861711" y="1534791"/>
                <a:ext cx="237300" cy="2052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398" name="Google Shape;398;p9"/>
            <p:cNvGrpSpPr/>
            <p:nvPr/>
          </p:nvGrpSpPr>
          <p:grpSpPr>
            <a:xfrm rot="10800000" flipH="1">
              <a:off x="-278087" y="-340114"/>
              <a:ext cx="1835863" cy="1646533"/>
              <a:chOff x="8352175" y="-274150"/>
              <a:chExt cx="1835863" cy="1646533"/>
            </a:xfrm>
          </p:grpSpPr>
          <p:grpSp>
            <p:nvGrpSpPr>
              <p:cNvPr id="399" name="Google Shape;399;p9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400" name="Google Shape;400;p9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01" name="Google Shape;401;p9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02" name="Google Shape;402;p9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03" name="Google Shape;403;p9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05" name="Google Shape;405;p9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406" name="Google Shape;406;p9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407" name="Google Shape;407;p9"/>
                  <p:cNvCxnSpPr>
                    <a:stCxn id="400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408" name="Google Shape;408;p9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409" name="Google Shape;409;p9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0" name="Google Shape;410;p9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411" name="Google Shape;411;p9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12" name="Google Shape;412;p9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13" name="Google Shape;413;p9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14" name="Google Shape;414;p9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1"/>
          <p:cNvSpPr>
            <a:spLocks noGrp="1"/>
          </p:cNvSpPr>
          <p:nvPr>
            <p:ph type="pic" idx="2"/>
          </p:nvPr>
        </p:nvSpPr>
        <p:spPr>
          <a:xfrm>
            <a:off x="2072100" y="2450675"/>
            <a:ext cx="4999800" cy="2157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11"/>
          <p:cNvSpPr txBox="1">
            <a:spLocks noGrp="1"/>
          </p:cNvSpPr>
          <p:nvPr>
            <p:ph type="title" hasCustomPrompt="1"/>
          </p:nvPr>
        </p:nvSpPr>
        <p:spPr>
          <a:xfrm>
            <a:off x="1982725" y="824100"/>
            <a:ext cx="51786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2" name="Google Shape;422;p11"/>
          <p:cNvSpPr txBox="1">
            <a:spLocks noGrp="1"/>
          </p:cNvSpPr>
          <p:nvPr>
            <p:ph type="subTitle" idx="1"/>
          </p:nvPr>
        </p:nvSpPr>
        <p:spPr>
          <a:xfrm>
            <a:off x="1982725" y="1836826"/>
            <a:ext cx="51786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834447" y="-1018100"/>
            <a:ext cx="10786585" cy="2946365"/>
            <a:chOff x="-834447" y="-1018100"/>
            <a:chExt cx="10786585" cy="2946365"/>
          </a:xfrm>
        </p:grpSpPr>
        <p:grpSp>
          <p:nvGrpSpPr>
            <p:cNvPr id="424" name="Google Shape;424;p11"/>
            <p:cNvGrpSpPr/>
            <p:nvPr/>
          </p:nvGrpSpPr>
          <p:grpSpPr>
            <a:xfrm flipH="1">
              <a:off x="6534334" y="-1018100"/>
              <a:ext cx="3417803" cy="2444748"/>
              <a:chOff x="5222059" y="1707050"/>
              <a:chExt cx="3417803" cy="2444748"/>
            </a:xfrm>
          </p:grpSpPr>
          <p:grpSp>
            <p:nvGrpSpPr>
              <p:cNvPr id="425" name="Google Shape;425;p11"/>
              <p:cNvGrpSpPr/>
              <p:nvPr/>
            </p:nvGrpSpPr>
            <p:grpSpPr>
              <a:xfrm>
                <a:off x="6230684" y="2436004"/>
                <a:ext cx="1245819" cy="1079037"/>
                <a:chOff x="8022925" y="186250"/>
                <a:chExt cx="815700" cy="706500"/>
              </a:xfrm>
            </p:grpSpPr>
            <p:sp>
              <p:nvSpPr>
                <p:cNvPr id="426" name="Google Shape;42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8" name="Google Shape;428;p11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29" name="Google Shape;429;p11"/>
              <p:cNvGrpSpPr/>
              <p:nvPr/>
            </p:nvGrpSpPr>
            <p:grpSpPr>
              <a:xfrm>
                <a:off x="5222059" y="3089020"/>
                <a:ext cx="1008613" cy="873587"/>
                <a:chOff x="8022925" y="186250"/>
                <a:chExt cx="815700" cy="706500"/>
              </a:xfrm>
            </p:grpSpPr>
            <p:sp>
              <p:nvSpPr>
                <p:cNvPr id="430" name="Google Shape;430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1" name="Google Shape;431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32" name="Google Shape;432;p11"/>
              <p:cNvGrpSpPr/>
              <p:nvPr/>
            </p:nvGrpSpPr>
            <p:grpSpPr>
              <a:xfrm>
                <a:off x="6286990" y="3642694"/>
                <a:ext cx="587793" cy="509104"/>
                <a:chOff x="8022925" y="186250"/>
                <a:chExt cx="815700" cy="706500"/>
              </a:xfrm>
            </p:grpSpPr>
            <p:sp>
              <p:nvSpPr>
                <p:cNvPr id="433" name="Google Shape;433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4" name="Google Shape;434;p11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35" name="Google Shape;435;p11"/>
              <p:cNvSpPr/>
              <p:nvPr/>
            </p:nvSpPr>
            <p:spPr>
              <a:xfrm>
                <a:off x="6178600" y="29244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36" name="Google Shape;436;p11"/>
              <p:cNvGrpSpPr/>
              <p:nvPr/>
            </p:nvGrpSpPr>
            <p:grpSpPr>
              <a:xfrm>
                <a:off x="7766819" y="2597416"/>
                <a:ext cx="873044" cy="756167"/>
                <a:chOff x="8022925" y="186250"/>
                <a:chExt cx="815700" cy="706500"/>
              </a:xfrm>
            </p:grpSpPr>
            <p:sp>
              <p:nvSpPr>
                <p:cNvPr id="437" name="Google Shape;437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0" name="Google Shape;440;p11"/>
              <p:cNvSpPr/>
              <p:nvPr/>
            </p:nvSpPr>
            <p:spPr>
              <a:xfrm>
                <a:off x="7394176" y="3089024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7640363" y="275957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7044827" y="364270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43" name="Google Shape;443;p11"/>
              <p:cNvGrpSpPr/>
              <p:nvPr/>
            </p:nvGrpSpPr>
            <p:grpSpPr>
              <a:xfrm>
                <a:off x="6012275" y="1707050"/>
                <a:ext cx="1754544" cy="1381970"/>
                <a:chOff x="6012275" y="1707050"/>
                <a:chExt cx="1754544" cy="1381970"/>
              </a:xfrm>
            </p:grpSpPr>
            <p:grpSp>
              <p:nvGrpSpPr>
                <p:cNvPr id="444" name="Google Shape;444;p11"/>
                <p:cNvGrpSpPr/>
                <p:nvPr/>
              </p:nvGrpSpPr>
              <p:grpSpPr>
                <a:xfrm>
                  <a:off x="6012275" y="2285500"/>
                  <a:ext cx="1754544" cy="803520"/>
                  <a:chOff x="6012275" y="2285500"/>
                  <a:chExt cx="1754544" cy="803520"/>
                </a:xfrm>
              </p:grpSpPr>
              <p:cxnSp>
                <p:nvCxnSpPr>
                  <p:cNvPr id="445" name="Google Shape;445;p11"/>
                  <p:cNvCxnSpPr>
                    <a:stCxn id="437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446" name="Google Shape;446;p11"/>
                  <p:cNvGrpSpPr/>
                  <p:nvPr/>
                </p:nvGrpSpPr>
                <p:grpSpPr>
                  <a:xfrm>
                    <a:off x="6012275" y="2285500"/>
                    <a:ext cx="1603950" cy="803520"/>
                    <a:chOff x="6012275" y="2285500"/>
                    <a:chExt cx="1603950" cy="803520"/>
                  </a:xfrm>
                </p:grpSpPr>
                <p:cxnSp>
                  <p:nvCxnSpPr>
                    <p:cNvPr id="447" name="Google Shape;447;p11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8" name="Google Shape;448;p11"/>
                    <p:cNvCxnSpPr/>
                    <p:nvPr/>
                  </p:nvCxnSpPr>
                  <p:spPr>
                    <a:xfrm rot="10800000">
                      <a:off x="6405500" y="2289200"/>
                      <a:ext cx="861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49" name="Google Shape;449;p11"/>
                    <p:cNvCxnSpPr>
                      <a:stCxn id="430" idx="5"/>
                    </p:cNvCxnSpPr>
                    <p:nvPr/>
                  </p:nvCxnSpPr>
                  <p:spPr>
                    <a:xfrm rot="10800000" flipH="1">
                      <a:off x="6012275" y="2285620"/>
                      <a:ext cx="395400" cy="8034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450" name="Google Shape;450;p11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51" name="Google Shape;451;p11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52" name="Google Shape;452;p11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53" name="Google Shape;453;p11"/>
              <p:cNvSpPr/>
              <p:nvPr/>
            </p:nvSpPr>
            <p:spPr>
              <a:xfrm>
                <a:off x="5975025" y="3049300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54" name="Google Shape;454;p11"/>
            <p:cNvGrpSpPr/>
            <p:nvPr/>
          </p:nvGrpSpPr>
          <p:grpSpPr>
            <a:xfrm>
              <a:off x="-834447" y="-181574"/>
              <a:ext cx="2615301" cy="2109839"/>
              <a:chOff x="4428309" y="-851325"/>
              <a:chExt cx="2965866" cy="2392650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4428309" y="-723871"/>
                <a:ext cx="1245819" cy="1079037"/>
                <a:chOff x="8022925" y="186250"/>
                <a:chExt cx="815700" cy="706500"/>
              </a:xfrm>
            </p:grpSpPr>
            <p:sp>
              <p:nvSpPr>
                <p:cNvPr id="456" name="Google Shape;45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7" name="Google Shape;457;p11"/>
                <p:cNvSpPr/>
                <p:nvPr/>
              </p:nvSpPr>
              <p:spPr>
                <a:xfrm>
                  <a:off x="8066182" y="223764"/>
                  <a:ext cx="729300" cy="631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58" name="Google Shape;458;p11"/>
                <p:cNvSpPr/>
                <p:nvPr/>
              </p:nvSpPr>
              <p:spPr>
                <a:xfrm>
                  <a:off x="8355664" y="474499"/>
                  <a:ext cx="150300" cy="1302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59" name="Google Shape;459;p11"/>
              <p:cNvGrpSpPr/>
              <p:nvPr/>
            </p:nvGrpSpPr>
            <p:grpSpPr>
              <a:xfrm>
                <a:off x="6360273" y="-338456"/>
                <a:ext cx="917499" cy="794671"/>
                <a:chOff x="8022925" y="186250"/>
                <a:chExt cx="815700" cy="706500"/>
              </a:xfrm>
            </p:grpSpPr>
            <p:sp>
              <p:nvSpPr>
                <p:cNvPr id="460" name="Google Shape;460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1" name="Google Shape;461;p11"/>
                <p:cNvSpPr/>
                <p:nvPr/>
              </p:nvSpPr>
              <p:spPr>
                <a:xfrm>
                  <a:off x="8169420" y="313166"/>
                  <a:ext cx="522900" cy="452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62" name="Google Shape;462;p11"/>
              <p:cNvGrpSpPr/>
              <p:nvPr/>
            </p:nvGrpSpPr>
            <p:grpSpPr>
              <a:xfrm>
                <a:off x="5548840" y="-8756"/>
                <a:ext cx="587793" cy="509104"/>
                <a:chOff x="8022925" y="186250"/>
                <a:chExt cx="815700" cy="706500"/>
              </a:xfrm>
            </p:grpSpPr>
            <p:sp>
              <p:nvSpPr>
                <p:cNvPr id="463" name="Google Shape;463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4" name="Google Shape;464;p11"/>
                <p:cNvSpPr/>
                <p:nvPr/>
              </p:nvSpPr>
              <p:spPr>
                <a:xfrm>
                  <a:off x="8114217" y="265360"/>
                  <a:ext cx="633300" cy="5484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465" name="Google Shape;465;p11"/>
              <p:cNvGrpSpPr/>
              <p:nvPr/>
            </p:nvGrpSpPr>
            <p:grpSpPr>
              <a:xfrm>
                <a:off x="6089765" y="600244"/>
                <a:ext cx="587793" cy="509104"/>
                <a:chOff x="8022925" y="186250"/>
                <a:chExt cx="815700" cy="706500"/>
              </a:xfrm>
            </p:grpSpPr>
            <p:sp>
              <p:nvSpPr>
                <p:cNvPr id="466" name="Google Shape;466;p11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67" name="Google Shape;467;p11"/>
                <p:cNvSpPr/>
                <p:nvPr/>
              </p:nvSpPr>
              <p:spPr>
                <a:xfrm>
                  <a:off x="8213302" y="351156"/>
                  <a:ext cx="435000" cy="3768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68" name="Google Shape;468;p11"/>
              <p:cNvSpPr/>
              <p:nvPr/>
            </p:nvSpPr>
            <p:spPr>
              <a:xfrm>
                <a:off x="6499238" y="552125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5734552" y="-494440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70" name="Google Shape;470;p11"/>
              <p:cNvCxnSpPr>
                <a:stCxn id="456" idx="1"/>
              </p:cNvCxnSpPr>
              <p:nvPr/>
            </p:nvCxnSpPr>
            <p:spPr>
              <a:xfrm>
                <a:off x="5404368" y="355166"/>
                <a:ext cx="285600" cy="50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11"/>
              <p:cNvCxnSpPr>
                <a:stCxn id="466" idx="3"/>
              </p:cNvCxnSpPr>
              <p:nvPr/>
            </p:nvCxnSpPr>
            <p:spPr>
              <a:xfrm rot="10800000">
                <a:off x="5686565" y="854796"/>
                <a:ext cx="40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11"/>
              <p:cNvCxnSpPr>
                <a:stCxn id="463" idx="0"/>
              </p:cNvCxnSpPr>
              <p:nvPr/>
            </p:nvCxnSpPr>
            <p:spPr>
              <a:xfrm>
                <a:off x="6136634" y="245796"/>
                <a:ext cx="154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3" name="Google Shape;473;p11"/>
              <p:cNvCxnSpPr>
                <a:stCxn id="460" idx="3"/>
              </p:cNvCxnSpPr>
              <p:nvPr/>
            </p:nvCxnSpPr>
            <p:spPr>
              <a:xfrm flipH="1">
                <a:off x="6287073" y="58880"/>
                <a:ext cx="73200" cy="18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4" name="Google Shape;474;p11"/>
              <p:cNvCxnSpPr>
                <a:stCxn id="466" idx="1"/>
              </p:cNvCxnSpPr>
              <p:nvPr/>
            </p:nvCxnSpPr>
            <p:spPr>
              <a:xfrm>
                <a:off x="6550283" y="1109348"/>
                <a:ext cx="226200" cy="39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5" name="Google Shape;475;p11"/>
              <p:cNvSpPr/>
              <p:nvPr/>
            </p:nvSpPr>
            <p:spPr>
              <a:xfrm>
                <a:off x="6736425" y="14627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76" name="Google Shape;476;p11"/>
              <p:cNvCxnSpPr>
                <a:stCxn id="460" idx="5"/>
              </p:cNvCxnSpPr>
              <p:nvPr/>
            </p:nvCxnSpPr>
            <p:spPr>
              <a:xfrm rot="10800000" flipH="1">
                <a:off x="7079105" y="-816055"/>
                <a:ext cx="275700" cy="477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7" name="Google Shape;477;p11"/>
              <p:cNvSpPr/>
              <p:nvPr/>
            </p:nvSpPr>
            <p:spPr>
              <a:xfrm>
                <a:off x="7315575" y="-85132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5478244" y="972475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13"/>
          <p:cNvGrpSpPr/>
          <p:nvPr/>
        </p:nvGrpSpPr>
        <p:grpSpPr>
          <a:xfrm>
            <a:off x="-377824" y="-193296"/>
            <a:ext cx="10080192" cy="5625141"/>
            <a:chOff x="-377824" y="-193296"/>
            <a:chExt cx="10080192" cy="5625141"/>
          </a:xfrm>
        </p:grpSpPr>
        <p:grpSp>
          <p:nvGrpSpPr>
            <p:cNvPr id="482" name="Google Shape;482;p13"/>
            <p:cNvGrpSpPr/>
            <p:nvPr/>
          </p:nvGrpSpPr>
          <p:grpSpPr>
            <a:xfrm>
              <a:off x="7421427" y="-193296"/>
              <a:ext cx="2280941" cy="1580637"/>
              <a:chOff x="7421427" y="-193296"/>
              <a:chExt cx="2280941" cy="1580637"/>
            </a:xfrm>
          </p:grpSpPr>
          <p:grpSp>
            <p:nvGrpSpPr>
              <p:cNvPr id="483" name="Google Shape;483;p13"/>
              <p:cNvGrpSpPr/>
              <p:nvPr/>
            </p:nvGrpSpPr>
            <p:grpSpPr>
              <a:xfrm>
                <a:off x="8430777" y="-193296"/>
                <a:ext cx="1271591" cy="1580637"/>
                <a:chOff x="426827" y="-723871"/>
                <a:chExt cx="1271591" cy="1580637"/>
              </a:xfrm>
            </p:grpSpPr>
            <p:grpSp>
              <p:nvGrpSpPr>
                <p:cNvPr id="484" name="Google Shape;484;p13"/>
                <p:cNvGrpSpPr/>
                <p:nvPr/>
              </p:nvGrpSpPr>
              <p:grpSpPr>
                <a:xfrm>
                  <a:off x="436759" y="-723871"/>
                  <a:ext cx="1245819" cy="1079037"/>
                  <a:chOff x="8022925" y="186250"/>
                  <a:chExt cx="815700" cy="706500"/>
                </a:xfrm>
              </p:grpSpPr>
              <p:sp>
                <p:nvSpPr>
                  <p:cNvPr id="485" name="Google Shape;485;p13"/>
                  <p:cNvSpPr/>
                  <p:nvPr/>
                </p:nvSpPr>
                <p:spPr>
                  <a:xfrm>
                    <a:off x="8022925" y="186250"/>
                    <a:ext cx="815700" cy="706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486" name="Google Shape;486;p13"/>
                  <p:cNvSpPr/>
                  <p:nvPr/>
                </p:nvSpPr>
                <p:spPr>
                  <a:xfrm>
                    <a:off x="8066182" y="223764"/>
                    <a:ext cx="729300" cy="6315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487" name="Google Shape;487;p13"/>
                  <p:cNvSpPr/>
                  <p:nvPr/>
                </p:nvSpPr>
                <p:spPr>
                  <a:xfrm>
                    <a:off x="8245500" y="379072"/>
                    <a:ext cx="370500" cy="3210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488" name="Google Shape;488;p13"/>
                <p:cNvCxnSpPr>
                  <a:stCxn id="485" idx="1"/>
                </p:cNvCxnSpPr>
                <p:nvPr/>
              </p:nvCxnSpPr>
              <p:spPr>
                <a:xfrm>
                  <a:off x="1412818" y="355166"/>
                  <a:ext cx="285600" cy="50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89" name="Google Shape;489;p13"/>
                <p:cNvSpPr/>
                <p:nvPr/>
              </p:nvSpPr>
              <p:spPr>
                <a:xfrm>
                  <a:off x="426827" y="472928"/>
                  <a:ext cx="307200" cy="2661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AFE0D9">
                    <a:alpha val="5949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cxnSp>
            <p:nvCxnSpPr>
              <p:cNvPr id="490" name="Google Shape;490;p13"/>
              <p:cNvCxnSpPr>
                <a:stCxn id="485" idx="3"/>
                <a:endCxn id="491" idx="0"/>
              </p:cNvCxnSpPr>
              <p:nvPr/>
            </p:nvCxnSpPr>
            <p:spPr>
              <a:xfrm rot="10800000">
                <a:off x="7728509" y="346223"/>
                <a:ext cx="712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1" name="Google Shape;491;p13"/>
              <p:cNvSpPr/>
              <p:nvPr/>
            </p:nvSpPr>
            <p:spPr>
              <a:xfrm>
                <a:off x="7421427" y="213178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492" name="Google Shape;492;p13"/>
            <p:cNvGrpSpPr/>
            <p:nvPr/>
          </p:nvGrpSpPr>
          <p:grpSpPr>
            <a:xfrm flipH="1">
              <a:off x="7607363" y="3785313"/>
              <a:ext cx="1835863" cy="1646533"/>
              <a:chOff x="8352175" y="-274150"/>
              <a:chExt cx="1835863" cy="1646533"/>
            </a:xfrm>
          </p:grpSpPr>
          <p:grpSp>
            <p:nvGrpSpPr>
              <p:cNvPr id="493" name="Google Shape;493;p13"/>
              <p:cNvGrpSpPr/>
              <p:nvPr/>
            </p:nvGrpSpPr>
            <p:grpSpPr>
              <a:xfrm>
                <a:off x="9314994" y="616216"/>
                <a:ext cx="873044" cy="756167"/>
                <a:chOff x="8022925" y="186250"/>
                <a:chExt cx="815700" cy="706500"/>
              </a:xfrm>
            </p:grpSpPr>
            <p:sp>
              <p:nvSpPr>
                <p:cNvPr id="494" name="Google Shape;494;p13"/>
                <p:cNvSpPr/>
                <p:nvPr/>
              </p:nvSpPr>
              <p:spPr>
                <a:xfrm>
                  <a:off x="8022925" y="186250"/>
                  <a:ext cx="815700" cy="706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95" name="Google Shape;495;p13"/>
                <p:cNvSpPr/>
                <p:nvPr/>
              </p:nvSpPr>
              <p:spPr>
                <a:xfrm>
                  <a:off x="8133718" y="282237"/>
                  <a:ext cx="594300" cy="5145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96" name="Google Shape;496;p13"/>
                <p:cNvSpPr/>
                <p:nvPr/>
              </p:nvSpPr>
              <p:spPr>
                <a:xfrm>
                  <a:off x="8240438" y="374705"/>
                  <a:ext cx="380700" cy="3297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97" name="Google Shape;497;p13"/>
              <p:cNvSpPr/>
              <p:nvPr/>
            </p:nvSpPr>
            <p:spPr>
              <a:xfrm>
                <a:off x="8383126" y="-206726"/>
                <a:ext cx="457200" cy="396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9118688" y="590550"/>
                <a:ext cx="102300" cy="1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99" name="Google Shape;499;p13"/>
              <p:cNvGrpSpPr/>
              <p:nvPr/>
            </p:nvGrpSpPr>
            <p:grpSpPr>
              <a:xfrm>
                <a:off x="8408775" y="-274150"/>
                <a:ext cx="906219" cy="1300800"/>
                <a:chOff x="6860600" y="1707050"/>
                <a:chExt cx="906219" cy="1300800"/>
              </a:xfrm>
            </p:grpSpPr>
            <p:grpSp>
              <p:nvGrpSpPr>
                <p:cNvPr id="500" name="Google Shape;500;p13"/>
                <p:cNvGrpSpPr/>
                <p:nvPr/>
              </p:nvGrpSpPr>
              <p:grpSpPr>
                <a:xfrm>
                  <a:off x="6860600" y="2285500"/>
                  <a:ext cx="906219" cy="722350"/>
                  <a:chOff x="6860600" y="2285500"/>
                  <a:chExt cx="906219" cy="722350"/>
                </a:xfrm>
              </p:grpSpPr>
              <p:cxnSp>
                <p:nvCxnSpPr>
                  <p:cNvPr id="501" name="Google Shape;501;p13"/>
                  <p:cNvCxnSpPr>
                    <a:stCxn id="494" idx="3"/>
                  </p:cNvCxnSpPr>
                  <p:nvPr/>
                </p:nvCxnSpPr>
                <p:spPr>
                  <a:xfrm rot="10800000">
                    <a:off x="7612919" y="2975499"/>
                    <a:ext cx="1539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502" name="Google Shape;502;p13"/>
                  <p:cNvGrpSpPr/>
                  <p:nvPr/>
                </p:nvGrpSpPr>
                <p:grpSpPr>
                  <a:xfrm>
                    <a:off x="6860600" y="2285500"/>
                    <a:ext cx="755625" cy="690000"/>
                    <a:chOff x="6860600" y="2285500"/>
                    <a:chExt cx="755625" cy="690000"/>
                  </a:xfrm>
                </p:grpSpPr>
                <p:cxnSp>
                  <p:nvCxnSpPr>
                    <p:cNvPr id="503" name="Google Shape;503;p13"/>
                    <p:cNvCxnSpPr/>
                    <p:nvPr/>
                  </p:nvCxnSpPr>
                  <p:spPr>
                    <a:xfrm rot="10800000">
                      <a:off x="7262825" y="2285500"/>
                      <a:ext cx="353400" cy="6900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504" name="Google Shape;504;p13"/>
                    <p:cNvCxnSpPr/>
                    <p:nvPr/>
                  </p:nvCxnSpPr>
                  <p:spPr>
                    <a:xfrm rot="10800000">
                      <a:off x="6860600" y="2289200"/>
                      <a:ext cx="4059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sp>
                <p:nvSpPr>
                  <p:cNvPr id="505" name="Google Shape;505;p13"/>
                  <p:cNvSpPr/>
                  <p:nvPr/>
                </p:nvSpPr>
                <p:spPr>
                  <a:xfrm>
                    <a:off x="7584350" y="2943050"/>
                    <a:ext cx="64800" cy="648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06" name="Google Shape;506;p13"/>
                <p:cNvCxnSpPr/>
                <p:nvPr/>
              </p:nvCxnSpPr>
              <p:spPr>
                <a:xfrm rot="10800000" flipH="1">
                  <a:off x="7261350" y="1744525"/>
                  <a:ext cx="315600" cy="5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07" name="Google Shape;507;p13"/>
                <p:cNvSpPr/>
                <p:nvPr/>
              </p:nvSpPr>
              <p:spPr>
                <a:xfrm>
                  <a:off x="7545125" y="1707050"/>
                  <a:ext cx="73500" cy="73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08" name="Google Shape;508;p13"/>
              <p:cNvSpPr/>
              <p:nvPr/>
            </p:nvSpPr>
            <p:spPr>
              <a:xfrm>
                <a:off x="8352175" y="268675"/>
                <a:ext cx="78600" cy="78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8504977" y="426753"/>
                <a:ext cx="307200" cy="2661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grpSp>
          <p:nvGrpSpPr>
            <p:cNvPr id="510" name="Google Shape;510;p13"/>
            <p:cNvGrpSpPr/>
            <p:nvPr/>
          </p:nvGrpSpPr>
          <p:grpSpPr>
            <a:xfrm>
              <a:off x="-377824" y="3323825"/>
              <a:ext cx="1141616" cy="1740595"/>
              <a:chOff x="-377824" y="3323825"/>
              <a:chExt cx="1141616" cy="1740595"/>
            </a:xfrm>
          </p:grpSpPr>
          <p:grpSp>
            <p:nvGrpSpPr>
              <p:cNvPr id="511" name="Google Shape;511;p13"/>
              <p:cNvGrpSpPr/>
              <p:nvPr/>
            </p:nvGrpSpPr>
            <p:grpSpPr>
              <a:xfrm>
                <a:off x="-377824" y="3991865"/>
                <a:ext cx="1141616" cy="1072555"/>
                <a:chOff x="4046769" y="1482116"/>
                <a:chExt cx="1390180" cy="1306082"/>
              </a:xfrm>
            </p:grpSpPr>
            <p:grpSp>
              <p:nvGrpSpPr>
                <p:cNvPr id="512" name="Google Shape;512;p13"/>
                <p:cNvGrpSpPr/>
                <p:nvPr/>
              </p:nvGrpSpPr>
              <p:grpSpPr>
                <a:xfrm>
                  <a:off x="4046769" y="1482116"/>
                  <a:ext cx="1180258" cy="756167"/>
                  <a:chOff x="4046769" y="1482116"/>
                  <a:chExt cx="1180258" cy="756167"/>
                </a:xfrm>
              </p:grpSpPr>
              <p:grpSp>
                <p:nvGrpSpPr>
                  <p:cNvPr id="513" name="Google Shape;513;p13"/>
                  <p:cNvGrpSpPr/>
                  <p:nvPr/>
                </p:nvGrpSpPr>
                <p:grpSpPr>
                  <a:xfrm>
                    <a:off x="4046769" y="1482116"/>
                    <a:ext cx="873044" cy="756167"/>
                    <a:chOff x="8022925" y="186250"/>
                    <a:chExt cx="815700" cy="706500"/>
                  </a:xfrm>
                </p:grpSpPr>
                <p:sp>
                  <p:nvSpPr>
                    <p:cNvPr id="514" name="Google Shape;514;p13"/>
                    <p:cNvSpPr/>
                    <p:nvPr/>
                  </p:nvSpPr>
                  <p:spPr>
                    <a:xfrm>
                      <a:off x="8022925" y="186250"/>
                      <a:ext cx="815700" cy="706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15" name="Google Shape;515;p13"/>
                    <p:cNvSpPr/>
                    <p:nvPr/>
                  </p:nvSpPr>
                  <p:spPr>
                    <a:xfrm>
                      <a:off x="8133718" y="282237"/>
                      <a:ext cx="594300" cy="5145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  <p:sp>
                  <p:nvSpPr>
                    <p:cNvPr id="516" name="Google Shape;516;p13"/>
                    <p:cNvSpPr/>
                    <p:nvPr/>
                  </p:nvSpPr>
                  <p:spPr>
                    <a:xfrm>
                      <a:off x="8240438" y="374705"/>
                      <a:ext cx="380700" cy="329700"/>
                    </a:xfrm>
                    <a:prstGeom prst="hexagon">
                      <a:avLst>
                        <a:gd name="adj" fmla="val 25000"/>
                        <a:gd name="vf" fmla="val 115470"/>
                      </a:avLst>
                    </a:prstGeom>
                    <a:noFill/>
                    <a:ln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p:txBody>
                </p:sp>
              </p:grpSp>
              <p:sp>
                <p:nvSpPr>
                  <p:cNvPr id="517" name="Google Shape;517;p13"/>
                  <p:cNvSpPr/>
                  <p:nvPr/>
                </p:nvSpPr>
                <p:spPr>
                  <a:xfrm>
                    <a:off x="4919827" y="1953578"/>
                    <a:ext cx="307200" cy="266100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  <a:solidFill>
                    <a:srgbClr val="AFE0D9">
                      <a:alpha val="5949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  <p:sp>
                <p:nvSpPr>
                  <p:cNvPr id="518" name="Google Shape;518;p13"/>
                  <p:cNvSpPr/>
                  <p:nvPr/>
                </p:nvSpPr>
                <p:spPr>
                  <a:xfrm>
                    <a:off x="4981813" y="1541325"/>
                    <a:ext cx="102300" cy="102300"/>
                  </a:xfrm>
                  <a:prstGeom prst="ellipse">
                    <a:avLst/>
                  </a:pr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Lato"/>
                      <a:ea typeface="Lato"/>
                      <a:cs typeface="Lato"/>
                      <a:sym typeface="Lato"/>
                    </a:endParaRPr>
                  </a:p>
                </p:txBody>
              </p:sp>
            </p:grpSp>
            <p:cxnSp>
              <p:nvCxnSpPr>
                <p:cNvPr id="519" name="Google Shape;519;p13"/>
                <p:cNvCxnSpPr>
                  <a:stCxn id="514" idx="1"/>
                  <a:endCxn id="520" idx="3"/>
                </p:cNvCxnSpPr>
                <p:nvPr/>
              </p:nvCxnSpPr>
              <p:spPr>
                <a:xfrm>
                  <a:off x="4730771" y="2238282"/>
                  <a:ext cx="206400" cy="333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520" name="Google Shape;520;p13"/>
                <p:cNvSpPr/>
                <p:nvPr/>
              </p:nvSpPr>
              <p:spPr>
                <a:xfrm>
                  <a:off x="4937149" y="2355298"/>
                  <a:ext cx="499800" cy="4329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21" name="Google Shape;521;p13"/>
                <p:cNvSpPr/>
                <p:nvPr/>
              </p:nvSpPr>
              <p:spPr>
                <a:xfrm>
                  <a:off x="4988000" y="2399325"/>
                  <a:ext cx="398100" cy="34500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522" name="Google Shape;522;p13"/>
              <p:cNvSpPr/>
              <p:nvPr/>
            </p:nvSpPr>
            <p:spPr>
              <a:xfrm>
                <a:off x="39500" y="3323825"/>
                <a:ext cx="595500" cy="5157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AFE0D9">
                  <a:alpha val="594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124250" y="3397200"/>
                <a:ext cx="426000" cy="369000"/>
              </a:xfrm>
              <a:prstGeom prst="hexagon">
                <a:avLst>
                  <a:gd name="adj" fmla="val 25000"/>
                  <a:gd name="vf" fmla="val 1154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524" name="Google Shape;524;p13"/>
            <p:cNvSpPr/>
            <p:nvPr/>
          </p:nvSpPr>
          <p:spPr>
            <a:xfrm flipH="1">
              <a:off x="8222213" y="12286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 flipH="1">
              <a:off x="8829538" y="1285038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26" name="Google Shape;52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3"/>
          <p:cNvSpPr txBox="1">
            <a:spLocks noGrp="1"/>
          </p:cNvSpPr>
          <p:nvPr>
            <p:ph type="subTitle" idx="1"/>
          </p:nvPr>
        </p:nvSpPr>
        <p:spPr>
          <a:xfrm>
            <a:off x="713225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subTitle" idx="2"/>
          </p:nvPr>
        </p:nvSpPr>
        <p:spPr>
          <a:xfrm>
            <a:off x="713225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13"/>
          <p:cNvSpPr txBox="1">
            <a:spLocks noGrp="1"/>
          </p:cNvSpPr>
          <p:nvPr>
            <p:ph type="subTitle" idx="3"/>
          </p:nvPr>
        </p:nvSpPr>
        <p:spPr>
          <a:xfrm>
            <a:off x="3419250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4"/>
          </p:nvPr>
        </p:nvSpPr>
        <p:spPr>
          <a:xfrm>
            <a:off x="3419250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35308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30384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30384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35308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9"/>
          </p:nvPr>
        </p:nvSpPr>
        <p:spPr>
          <a:xfrm>
            <a:off x="6125275" y="3952781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3"/>
          </p:nvPr>
        </p:nvSpPr>
        <p:spPr>
          <a:xfrm>
            <a:off x="6125275" y="226756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3038450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353088"/>
            <a:ext cx="901200" cy="61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16"/>
          </p:nvPr>
        </p:nvSpPr>
        <p:spPr>
          <a:xfrm>
            <a:off x="713225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17"/>
          </p:nvPr>
        </p:nvSpPr>
        <p:spPr>
          <a:xfrm>
            <a:off x="713225" y="362224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18"/>
          </p:nvPr>
        </p:nvSpPr>
        <p:spPr>
          <a:xfrm>
            <a:off x="3419250" y="362224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19"/>
          </p:nvPr>
        </p:nvSpPr>
        <p:spPr>
          <a:xfrm>
            <a:off x="3419250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20"/>
          </p:nvPr>
        </p:nvSpPr>
        <p:spPr>
          <a:xfrm>
            <a:off x="6125275" y="362224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21"/>
          </p:nvPr>
        </p:nvSpPr>
        <p:spPr>
          <a:xfrm>
            <a:off x="6125275" y="193703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6" r:id="rId14"/>
    <p:sldLayoutId id="2147483668" r:id="rId15"/>
    <p:sldLayoutId id="2147483673" r:id="rId16"/>
    <p:sldLayoutId id="2147483680" r:id="rId17"/>
    <p:sldLayoutId id="214748369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Freeform: Shape 7"/>
          <p:cNvSpPr/>
          <p:nvPr/>
        </p:nvSpPr>
        <p:spPr>
          <a:xfrm>
            <a:off x="-1" y="174726"/>
            <a:ext cx="7170358" cy="4968774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8339"/>
            <a:ext cx="82296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79653"/>
            <a:ext cx="8229600" cy="3027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600" kern="1200" cap="all" spc="15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600" kern="1200" cap="all" spc="15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00950" y="4767263"/>
            <a:ext cx="10858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cap="all" spc="15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6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750"/>
        </a:spcBef>
        <a:buClr>
          <a:schemeClr val="accent5"/>
        </a:buClr>
        <a:buFont typeface="Avenir Next LT Pro" panose="020B0504020202020204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indent="0" algn="l" defTabSz="685800" rtl="0" eaLnBrk="1" latinLnBrk="0" hangingPunct="1">
        <a:lnSpc>
          <a:spcPct val="110000"/>
        </a:lnSpc>
        <a:spcBef>
          <a:spcPts val="375"/>
        </a:spcBef>
        <a:buClr>
          <a:schemeClr val="accent5"/>
        </a:buClr>
        <a:buFont typeface="Avenir Next LT Pro" panose="020B05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indent="0" algn="l" defTabSz="685800" rtl="0" eaLnBrk="1" latinLnBrk="0" hangingPunct="1">
        <a:lnSpc>
          <a:spcPct val="110000"/>
        </a:lnSpc>
        <a:spcBef>
          <a:spcPts val="375"/>
        </a:spcBef>
        <a:buClr>
          <a:schemeClr val="accent5"/>
        </a:buClr>
        <a:buFont typeface="Avenir Next LT Pro" panose="020B05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indent="0" algn="l" defTabSz="685800" rtl="0" eaLnBrk="1" latinLnBrk="0" hangingPunct="1">
        <a:lnSpc>
          <a:spcPct val="110000"/>
        </a:lnSpc>
        <a:spcBef>
          <a:spcPts val="375"/>
        </a:spcBef>
        <a:buClr>
          <a:schemeClr val="accent5"/>
        </a:buClr>
        <a:buFont typeface="Avenir Next LT Pro" panose="020B05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685800" rtl="0" eaLnBrk="1" latinLnBrk="0" hangingPunct="1">
        <a:lnSpc>
          <a:spcPct val="110000"/>
        </a:lnSpc>
        <a:spcBef>
          <a:spcPts val="375"/>
        </a:spcBef>
        <a:buClr>
          <a:schemeClr val="accent5"/>
        </a:buClr>
        <a:buFont typeface="Avenir Next LT Pro" panose="020B0504020202020204" pitchFamily="34" charset="0"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18" Type="http://schemas.microsoft.com/office/2007/relationships/hdphoto" Target="../media/hdphoto8.wdp"/><Relationship Id="rId3" Type="http://schemas.openxmlformats.org/officeDocument/2006/relationships/image" Target="../media/image6.png"/><Relationship Id="rId21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microsoft.com/office/2007/relationships/hdphoto" Target="../media/hdphoto5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microsoft.com/office/2007/relationships/hdphoto" Target="../media/hdphoto4.wdp"/><Relationship Id="rId19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microsoft.com/office/2007/relationships/hdphoto" Target="../media/hdphoto6.wdp"/><Relationship Id="rId22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oplematters.in/article/recruitment/a-shift-in-talent-acquisition-new-challenges-faced-by-recruiters-when-filling-hourly-based-positions-21882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adobetech/going-serverless-for-event-driven-applications-insights-from-adobe-i-os-sandeep-paliwal-eb51118ce225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iabac.org/blog/power-bi-components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rofslusos.blogspot.com/2017/07/para-quando-manifestacao-de-preferencias.html" TargetMode="External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quoteinspector.com/images/bitcoin/bitcoins-stock-trading-char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9" name="Google Shape;1389;p33"/>
          <p:cNvCxnSpPr>
            <a:stCxn id="1390" idx="5"/>
          </p:cNvCxnSpPr>
          <p:nvPr/>
        </p:nvCxnSpPr>
        <p:spPr>
          <a:xfrm flipH="1">
            <a:off x="-582564" y="5331355"/>
            <a:ext cx="275700" cy="4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808D9A8-03F2-6107-0625-33127454E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5" r="22175"/>
          <a:stretch/>
        </p:blipFill>
        <p:spPr>
          <a:xfrm>
            <a:off x="884663" y="468352"/>
            <a:ext cx="3382537" cy="4282068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A8E08C-F0DD-5C8E-28BD-69511DB3B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2586" y="1058622"/>
            <a:ext cx="4790172" cy="1858073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rgbClr val="353552"/>
                </a:solidFill>
                <a:sym typeface="Arial"/>
              </a:rPr>
              <a:t>From boom to mainstream: </a:t>
            </a:r>
            <a:br>
              <a:rPr lang="en-US" sz="2800">
                <a:solidFill>
                  <a:srgbClr val="353552"/>
                </a:solidFill>
                <a:sym typeface="Arial"/>
              </a:rPr>
            </a:br>
            <a:r>
              <a:rPr lang="en-US" sz="2800" i="1">
                <a:solidFill>
                  <a:schemeClr val="bg1">
                    <a:lumMod val="50000"/>
                  </a:schemeClr>
                </a:solidFill>
                <a:sym typeface="Arial"/>
              </a:rPr>
              <a:t>Analyzing the growth trajectory of Cryptocurrency</a:t>
            </a:r>
            <a:endParaRPr lang="en-CA" sz="2800" i="1">
              <a:solidFill>
                <a:schemeClr val="bg1">
                  <a:lumMod val="50000"/>
                </a:schemeClr>
              </a:solidFill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F0BDD-7964-0AA2-9C7D-4E693FD62FF6}"/>
              </a:ext>
            </a:extLst>
          </p:cNvPr>
          <p:cNvSpPr txBox="1"/>
          <p:nvPr/>
        </p:nvSpPr>
        <p:spPr>
          <a:xfrm>
            <a:off x="4762706" y="3709109"/>
            <a:ext cx="3144644" cy="10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rgbClr val="EC4E70"/>
              </a:buClr>
              <a:buSzTx/>
              <a:buFont typeface="Avenir Next LT Pro" panose="020B0504020202020204" pitchFamily="34" charset="0"/>
              <a:buNone/>
              <a:tabLst/>
              <a:defRPr/>
            </a:pPr>
            <a:r>
              <a:rPr lang="en-US" sz="1100" b="1">
                <a:solidFill>
                  <a:srgbClr val="353552"/>
                </a:solidFill>
                <a:latin typeface="Archivo"/>
                <a:ea typeface="Archivo"/>
                <a:cs typeface="Archivo"/>
                <a:sym typeface="Archivo"/>
              </a:rPr>
              <a:t>Team Members and Roles​:</a:t>
            </a:r>
          </a:p>
          <a:p>
            <a:pPr marL="0" marR="0" lvl="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rgbClr val="EC4E70"/>
              </a:buClr>
              <a:buSzTx/>
              <a:buFont typeface="Avenir Next LT Pro" panose="020B0504020202020204" pitchFamily="34" charset="0"/>
              <a:buNone/>
              <a:tabLst/>
              <a:defRPr/>
            </a:pPr>
            <a:r>
              <a:rPr lang="en-US" sz="1100">
                <a:solidFill>
                  <a:srgbClr val="353552"/>
                </a:solidFill>
                <a:latin typeface="Archivo"/>
                <a:ea typeface="Archivo"/>
                <a:cs typeface="Archivo"/>
                <a:sym typeface="Archivo"/>
              </a:rPr>
              <a:t>Team Leader	: Sree Sankaran </a:t>
            </a:r>
            <a:r>
              <a:rPr lang="en-US" sz="1100" err="1">
                <a:solidFill>
                  <a:srgbClr val="353552"/>
                </a:solidFill>
                <a:latin typeface="Archivo"/>
                <a:ea typeface="Archivo"/>
                <a:cs typeface="Archivo"/>
                <a:sym typeface="Archivo"/>
              </a:rPr>
              <a:t>Chackoth</a:t>
            </a:r>
            <a:r>
              <a:rPr lang="en-US" sz="1100">
                <a:solidFill>
                  <a:srgbClr val="353552"/>
                </a:solidFill>
                <a:latin typeface="Archivo"/>
                <a:ea typeface="Archivo"/>
                <a:cs typeface="Archivo"/>
                <a:sym typeface="Archivo"/>
              </a:rPr>
              <a:t>​</a:t>
            </a:r>
          </a:p>
          <a:p>
            <a:pPr marL="0" marR="0" lvl="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rgbClr val="EC4E70"/>
              </a:buClr>
              <a:buSzTx/>
              <a:buFont typeface="Avenir Next LT Pro" panose="020B0504020202020204" pitchFamily="34" charset="0"/>
              <a:buNone/>
              <a:tabLst/>
              <a:defRPr/>
            </a:pPr>
            <a:r>
              <a:rPr lang="en-US" sz="1100">
                <a:solidFill>
                  <a:srgbClr val="353552"/>
                </a:solidFill>
                <a:latin typeface="Archivo"/>
                <a:ea typeface="Archivo"/>
                <a:cs typeface="Archivo"/>
                <a:sym typeface="Archivo"/>
              </a:rPr>
              <a:t>Data Analyst	: Arjun </a:t>
            </a:r>
            <a:r>
              <a:rPr lang="en-US" sz="1100" err="1">
                <a:solidFill>
                  <a:srgbClr val="353552"/>
                </a:solidFill>
                <a:latin typeface="Archivo"/>
                <a:ea typeface="Archivo"/>
                <a:cs typeface="Archivo"/>
                <a:sym typeface="Archivo"/>
              </a:rPr>
              <a:t>Vannathan</a:t>
            </a:r>
            <a:r>
              <a:rPr lang="en-US" sz="1100">
                <a:solidFill>
                  <a:srgbClr val="353552"/>
                </a:solidFill>
                <a:latin typeface="Archivo"/>
                <a:ea typeface="Archivo"/>
                <a:cs typeface="Archivo"/>
                <a:sym typeface="Archivo"/>
              </a:rPr>
              <a:t> Kandy​</a:t>
            </a:r>
          </a:p>
          <a:p>
            <a:pPr marL="0" marR="0" lvl="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rgbClr val="EC4E70"/>
              </a:buClr>
              <a:buSzTx/>
              <a:buFont typeface="Avenir Next LT Pro" panose="020B0504020202020204" pitchFamily="34" charset="0"/>
              <a:buNone/>
              <a:tabLst/>
              <a:defRPr/>
            </a:pPr>
            <a:r>
              <a:rPr lang="en-US" sz="1100">
                <a:solidFill>
                  <a:srgbClr val="353552"/>
                </a:solidFill>
                <a:latin typeface="Archivo"/>
                <a:ea typeface="Archivo"/>
                <a:cs typeface="Archivo"/>
                <a:sym typeface="Archivo"/>
              </a:rPr>
              <a:t>Developer	: Yi Cao​</a:t>
            </a:r>
          </a:p>
          <a:p>
            <a:pPr marL="0" marR="0" lvl="0" indent="0" algn="l" defTabSz="914400" rtl="0" eaLnBrk="1" fontAlgn="auto" latinLnBrk="0" hangingPunct="1">
              <a:spcBef>
                <a:spcPts val="200"/>
              </a:spcBef>
              <a:spcAft>
                <a:spcPts val="0"/>
              </a:spcAft>
              <a:buClr>
                <a:srgbClr val="EC4E70"/>
              </a:buClr>
              <a:buSzTx/>
              <a:buFont typeface="Avenir Next LT Pro" panose="020B0504020202020204" pitchFamily="34" charset="0"/>
              <a:buNone/>
              <a:tabLst/>
              <a:defRPr/>
            </a:pPr>
            <a:r>
              <a:rPr lang="en-US" sz="1100">
                <a:solidFill>
                  <a:srgbClr val="353552"/>
                </a:solidFill>
                <a:latin typeface="Archivo"/>
                <a:ea typeface="Archivo"/>
                <a:cs typeface="Archivo"/>
                <a:sym typeface="Archivo"/>
              </a:rPr>
              <a:t>Designer	: Vasanth Gnana </a:t>
            </a:r>
            <a:r>
              <a:rPr lang="en-US" sz="1100" err="1">
                <a:solidFill>
                  <a:srgbClr val="353552"/>
                </a:solidFill>
                <a:latin typeface="Archivo"/>
                <a:ea typeface="Archivo"/>
                <a:cs typeface="Archivo"/>
                <a:sym typeface="Archivo"/>
              </a:rPr>
              <a:t>Seelan</a:t>
            </a:r>
            <a:endParaRPr lang="en-CA" sz="1100">
              <a:solidFill>
                <a:srgbClr val="35355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757" y="384759"/>
            <a:ext cx="7704000" cy="572700"/>
          </a:xfrm>
        </p:spPr>
        <p:txBody>
          <a:bodyPr anchor="t"/>
          <a:lstStyle/>
          <a:p>
            <a:r>
              <a:rPr lang="en-CA"/>
              <a:t>Data Collection (1/2)</a:t>
            </a:r>
            <a:endParaRPr lang="en-US" altLang="en-CA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9570" y="957459"/>
            <a:ext cx="7927975" cy="2174875"/>
          </a:xfrm>
          <a:solidFill>
            <a:schemeClr val="bg1">
              <a:alpha val="34000"/>
            </a:schemeClr>
          </a:solidFill>
          <a:ln w="22225">
            <a:solidFill>
              <a:schemeClr val="bg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GB" sz="1800" b="1">
                <a:solidFill>
                  <a:srgbClr val="00B0F0"/>
                </a:solidFill>
                <a:latin typeface="Archivo"/>
                <a:ea typeface="+mn-ea"/>
                <a:cs typeface="Archivo"/>
                <a:sym typeface="Arial"/>
              </a:rPr>
              <a:t>Data Objects: </a:t>
            </a:r>
            <a:r>
              <a:rPr lang="en-GB" sz="1800" b="1">
                <a:solidFill>
                  <a:srgbClr val="002060"/>
                </a:solidFill>
                <a:latin typeface="Archivo"/>
                <a:ea typeface="+mn-ea"/>
                <a:cs typeface="Archivo"/>
                <a:sym typeface="Arial"/>
              </a:rPr>
              <a:t>Top 10 Cryptocurrencies by Market Cap</a:t>
            </a:r>
          </a:p>
          <a:p>
            <a:pPr marL="257175" indent="-25717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  <a:latin typeface="Archivo"/>
                <a:ea typeface="+mn-ea"/>
                <a:cs typeface="Archivo"/>
                <a:sym typeface="Arial"/>
              </a:rPr>
              <a:t>Top 10 cryptocurrencies based on </a:t>
            </a:r>
            <a:r>
              <a:rPr lang="en-GB" sz="1600" err="1">
                <a:solidFill>
                  <a:schemeClr val="tx1"/>
                </a:solidFill>
                <a:latin typeface="Archivo"/>
                <a:ea typeface="+mn-ea"/>
                <a:cs typeface="Archivo"/>
                <a:sym typeface="Arial"/>
              </a:rPr>
              <a:t>CoinMarketCap</a:t>
            </a:r>
            <a:r>
              <a:rPr lang="en-GB" sz="1600">
                <a:solidFill>
                  <a:schemeClr val="tx1"/>
                </a:solidFill>
                <a:latin typeface="Archivo"/>
                <a:ea typeface="+mn-ea"/>
                <a:cs typeface="Archivo"/>
                <a:sym typeface="Arial"/>
              </a:rPr>
              <a:t> rankings (Nov 1, 2024)</a:t>
            </a:r>
          </a:p>
          <a:p>
            <a:pPr marL="257175" indent="-25717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  <a:latin typeface="Archivo"/>
                <a:ea typeface="+mn-ea"/>
                <a:cs typeface="Archivo"/>
                <a:sym typeface="Arial"/>
              </a:rPr>
              <a:t>Replaced missing data with the next available cryptocurrency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CA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1E5F6A-3C13-977B-63FF-9A4246545E1A}"/>
              </a:ext>
            </a:extLst>
          </p:cNvPr>
          <p:cNvSpPr txBox="1">
            <a:spLocks/>
          </p:cNvSpPr>
          <p:nvPr/>
        </p:nvSpPr>
        <p:spPr>
          <a:xfrm>
            <a:off x="502495" y="3273402"/>
            <a:ext cx="2550776" cy="1768906"/>
          </a:xfrm>
          <a:prstGeom prst="rect">
            <a:avLst/>
          </a:prstGeom>
          <a:solidFill>
            <a:srgbClr val="76D6FF">
              <a:alpha val="13000"/>
            </a:srgbClr>
          </a:solidFill>
          <a:ln w="15875">
            <a:solidFill>
              <a:schemeClr val="bg1"/>
            </a:solidFill>
          </a:ln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>
                <a:latin typeface="Archivo"/>
                <a:cs typeface="Archivo"/>
                <a:sym typeface="Catamaran"/>
              </a:rPr>
              <a:t>Primary Attributes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1600">
                <a:latin typeface="Archivo"/>
                <a:cs typeface="Archivo"/>
                <a:sym typeface="Catamaran"/>
              </a:rPr>
              <a:t>Price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1600">
                <a:latin typeface="Archivo"/>
                <a:cs typeface="Archivo"/>
                <a:sym typeface="Catamaran"/>
              </a:rPr>
              <a:t>Market Cap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1600">
                <a:latin typeface="Archivo"/>
                <a:cs typeface="Archivo"/>
                <a:sym typeface="Catamaran"/>
              </a:rPr>
              <a:t>Current Supply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1600">
                <a:latin typeface="Archivo"/>
                <a:cs typeface="Archivo"/>
                <a:sym typeface="Catamaran"/>
              </a:rPr>
              <a:t>Volume</a:t>
            </a:r>
            <a:endParaRPr lang="en-US" sz="1600">
              <a:latin typeface="Archivo"/>
              <a:cs typeface="Archivo"/>
              <a:sym typeface="Catamaran"/>
            </a:endParaRPr>
          </a:p>
          <a:p>
            <a:endParaRPr lang="en-US" sz="1500">
              <a:solidFill>
                <a:srgbClr val="002060"/>
              </a:solidFill>
            </a:endParaRPr>
          </a:p>
          <a:p>
            <a:endParaRPr lang="en-US" sz="1500">
              <a:solidFill>
                <a:srgbClr val="002060"/>
              </a:solidFill>
            </a:endParaRPr>
          </a:p>
          <a:p>
            <a:endParaRPr lang="en-US" sz="1500">
              <a:solidFill>
                <a:srgbClr val="002060"/>
              </a:solidFill>
            </a:endParaRPr>
          </a:p>
          <a:p>
            <a:endParaRPr lang="en-CA" sz="150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294FFD-8EF3-737D-DDB9-DEF3F9408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0" b="8043" l="8305" r="747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7" r="16953" b="91184"/>
          <a:stretch/>
        </p:blipFill>
        <p:spPr>
          <a:xfrm>
            <a:off x="424231" y="2002536"/>
            <a:ext cx="1752912" cy="553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22709-8DB7-F733-7827-598FE02A4D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8733" b="86089" l="7142" r="642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13" r="28579" b="12992"/>
          <a:stretch/>
        </p:blipFill>
        <p:spPr>
          <a:xfrm>
            <a:off x="441631" y="2499461"/>
            <a:ext cx="1422183" cy="621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327C28-3BF7-A5C9-15F3-E3A770FEC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997" b="20227" l="7143" r="82418">
                        <a14:foregroundMark x1="12912" y1="18042" x2="16484" y2="18042"/>
                        <a14:foregroundMark x1="16484" y1="17880" x2="16484" y2="17880"/>
                        <a14:foregroundMark x1="11264" y1="19256" x2="14011" y2="16990"/>
                        <a14:backgroundMark x1="6593" y1="19579" x2="8791" y2="19094"/>
                        <a14:backgroundMark x1="4121" y1="19256" x2="9890" y2="19013"/>
                        <a14:backgroundMark x1="8791" y1="19579" x2="9341" y2="19579"/>
                        <a14:backgroundMark x1="10769" y1="19663" x2="11264" y2="19741"/>
                        <a14:backgroundMark x1="7143" y1="19094" x2="10768" y2="19663"/>
                        <a14:backgroundMark x1="11019" y1="19457" x2="12912" y2="20065"/>
                        <a14:backgroundMark x1="10332" y1="19236" x2="11019" y2="19457"/>
                        <a14:backgroundMark x1="9890" y1="19094" x2="10229" y2="19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80" r="71407" b="78991"/>
          <a:stretch/>
        </p:blipFill>
        <p:spPr>
          <a:xfrm>
            <a:off x="1929100" y="1956445"/>
            <a:ext cx="603520" cy="553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D4C50-943E-8851-8C55-66990A5F17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037" b="71736" l="2545" r="229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325" r="74547" b="27552"/>
          <a:stretch/>
        </p:blipFill>
        <p:spPr>
          <a:xfrm>
            <a:off x="3746031" y="1959935"/>
            <a:ext cx="539212" cy="512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0E5A10-147E-A55F-3041-C155D3480477}"/>
              </a:ext>
            </a:extLst>
          </p:cNvPr>
          <p:cNvSpPr txBox="1"/>
          <p:nvPr/>
        </p:nvSpPr>
        <p:spPr>
          <a:xfrm>
            <a:off x="4183404" y="2181080"/>
            <a:ext cx="1081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latin typeface="Calibri" panose="020F0502020204030204" pitchFamily="34" charset="0"/>
                <a:cs typeface="Calibri" panose="020F0502020204030204" pitchFamily="34" charset="0"/>
              </a:rPr>
              <a:t>USDC  </a:t>
            </a:r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USDC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44B0E05-E2A2-8EE3-BBF0-6ADE084CE192}"/>
              </a:ext>
            </a:extLst>
          </p:cNvPr>
          <p:cNvGrpSpPr/>
          <p:nvPr/>
        </p:nvGrpSpPr>
        <p:grpSpPr>
          <a:xfrm>
            <a:off x="5187956" y="2009180"/>
            <a:ext cx="1495958" cy="448472"/>
            <a:chOff x="7407341" y="2834922"/>
            <a:chExt cx="1994611" cy="5979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6E1612-AC1D-9881-0DE9-9B926CE04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3749" b="59931" l="7893" r="710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976" r="74547" b="40539"/>
            <a:stretch/>
          </p:blipFill>
          <p:spPr>
            <a:xfrm>
              <a:off x="7407341" y="2834922"/>
              <a:ext cx="691040" cy="5979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F312A3-A127-9B9F-0A26-4318ADBD5452}"/>
                </a:ext>
              </a:extLst>
            </p:cNvPr>
            <p:cNvSpPr txBox="1"/>
            <p:nvPr/>
          </p:nvSpPr>
          <p:spPr>
            <a:xfrm>
              <a:off x="7959482" y="3015774"/>
              <a:ext cx="144247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cs typeface="Calibri" panose="020F0502020204030204" pitchFamily="34" charset="0"/>
                </a:rPr>
                <a:t>BNB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BNB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F8ED81D-A2B1-2AC1-A974-F7154F665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6792" b="52594" l="9836" r="78689">
                        <a14:foregroundMark x1="15847" y1="48585" x2="18852" y2="48585"/>
                        <a14:foregroundMark x1="21311" y1="47170" x2="21311" y2="47170"/>
                        <a14:foregroundMark x1="13115" y1="45755" x2="13661" y2="47642"/>
                        <a14:foregroundMark x1="13115" y1="51415" x2="15574" y2="50236"/>
                        <a14:foregroundMark x1="15574" y1="49764" x2="15574" y2="49764"/>
                        <a14:foregroundMark x1="11202" y1="48113" x2="15847" y2="48585"/>
                        <a14:foregroundMark x1="9836" y1="46462" x2="19672" y2="46462"/>
                        <a14:foregroundMark x1="20765" y1="46934" x2="20765" y2="46934"/>
                        <a14:foregroundMark x1="12568" y1="44811" x2="17486" y2="47170"/>
                        <a14:foregroundMark x1="17486" y1="46462" x2="17486" y2="46462"/>
                        <a14:foregroundMark x1="13934" y1="43160" x2="19672" y2="46934"/>
                        <a14:foregroundMark x1="13661" y1="46934" x2="19399" y2="48821"/>
                        <a14:foregroundMark x1="13934" y1="45283" x2="17760" y2="45991"/>
                        <a14:foregroundMark x1="14481" y1="43632" x2="19399" y2="45991"/>
                        <a14:foregroundMark x1="15847" y1="43160" x2="23224" y2="46934"/>
                        <a14:foregroundMark x1="15574" y1="39387" x2="15574" y2="39387"/>
                        <a14:foregroundMark x1="16940" y1="42689" x2="17760" y2="46934"/>
                        <a14:foregroundMark x1="17760" y1="42453" x2="18306" y2="46934"/>
                        <a14:foregroundMark x1="10656" y1="48113" x2="13934" y2="50236"/>
                        <a14:foregroundMark x1="16393" y1="51887" x2="19399" y2="48585"/>
                        <a14:foregroundMark x1="10383" y1="44104" x2="13934" y2="46934"/>
                        <a14:foregroundMark x1="12295" y1="44104" x2="15574" y2="45755"/>
                        <a14:foregroundMark x1="11749" y1="42689" x2="17486" y2="43160"/>
                        <a14:backgroundMark x1="66393" y1="46934" x2="68579" y2="48113"/>
                        <a14:backgroundMark x1="67213" y1="47170" x2="68579" y2="44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8" t="37952" r="66325" b="43700"/>
          <a:stretch/>
        </p:blipFill>
        <p:spPr>
          <a:xfrm>
            <a:off x="1816838" y="2630113"/>
            <a:ext cx="681849" cy="48708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6FD158A-C86D-F89C-5487-401F2BCE9714}"/>
              </a:ext>
            </a:extLst>
          </p:cNvPr>
          <p:cNvGrpSpPr/>
          <p:nvPr/>
        </p:nvGrpSpPr>
        <p:grpSpPr>
          <a:xfrm>
            <a:off x="6660807" y="2074323"/>
            <a:ext cx="1788734" cy="389477"/>
            <a:chOff x="2085750" y="3627580"/>
            <a:chExt cx="2384978" cy="51930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D21D35C-D106-939A-2B64-757A8F10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646" b="14561" l="6110" r="222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8" t="32" r="75783" b="83825"/>
            <a:stretch/>
          </p:blipFill>
          <p:spPr>
            <a:xfrm>
              <a:off x="2085750" y="3627580"/>
              <a:ext cx="558657" cy="51930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17E39F-FF64-FEAC-8C22-812C288055BB}"/>
                </a:ext>
              </a:extLst>
            </p:cNvPr>
            <p:cNvSpPr txBox="1"/>
            <p:nvPr/>
          </p:nvSpPr>
          <p:spPr>
            <a:xfrm>
              <a:off x="2594919" y="3712977"/>
              <a:ext cx="187580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cs typeface="Calibri" panose="020F0502020204030204" pitchFamily="34" charset="0"/>
                </a:rPr>
                <a:t>Dogecoin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DOGE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19FAA5-64EE-B967-6EFC-2AF02B51E4F5}"/>
              </a:ext>
            </a:extLst>
          </p:cNvPr>
          <p:cNvGrpSpPr/>
          <p:nvPr/>
        </p:nvGrpSpPr>
        <p:grpSpPr>
          <a:xfrm>
            <a:off x="3603013" y="2627722"/>
            <a:ext cx="1474404" cy="441023"/>
            <a:chOff x="2420488" y="4294683"/>
            <a:chExt cx="1965871" cy="58803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656499D-30AD-436A-B198-8A3F71B81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76260" b="90889" l="5240" r="2654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7" t="74431" r="70794" b="7282"/>
            <a:stretch/>
          </p:blipFill>
          <p:spPr>
            <a:xfrm>
              <a:off x="2420488" y="4294683"/>
              <a:ext cx="739129" cy="58803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F26C92-389D-55DA-F1A1-30C66C1D432C}"/>
                </a:ext>
              </a:extLst>
            </p:cNvPr>
            <p:cNvSpPr txBox="1"/>
            <p:nvPr/>
          </p:nvSpPr>
          <p:spPr>
            <a:xfrm>
              <a:off x="2943890" y="4413921"/>
              <a:ext cx="1442469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cs typeface="Calibri" panose="020F0502020204030204" pitchFamily="34" charset="0"/>
                </a:rPr>
                <a:t>TRON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TRX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1AD747-9D2F-311D-EAFF-CBDE76E68B03}"/>
              </a:ext>
            </a:extLst>
          </p:cNvPr>
          <p:cNvGrpSpPr/>
          <p:nvPr/>
        </p:nvGrpSpPr>
        <p:grpSpPr>
          <a:xfrm>
            <a:off x="5149480" y="2562213"/>
            <a:ext cx="1533500" cy="522262"/>
            <a:chOff x="1262939" y="4871188"/>
            <a:chExt cx="2044667" cy="69634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1F2D341-2E2B-418E-657D-AA36E0B9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6024" b="28737" l="6478" r="236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4" t="3185" r="74226" b="68424"/>
            <a:stretch/>
          </p:blipFill>
          <p:spPr>
            <a:xfrm>
              <a:off x="1262939" y="4871188"/>
              <a:ext cx="618861" cy="69634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88003B-C7F9-EC5A-5EA0-57FC1ABBE75B}"/>
                </a:ext>
              </a:extLst>
            </p:cNvPr>
            <p:cNvSpPr txBox="1"/>
            <p:nvPr/>
          </p:nvSpPr>
          <p:spPr>
            <a:xfrm>
              <a:off x="1766774" y="5075944"/>
              <a:ext cx="1540832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cs typeface="Calibri" panose="020F0502020204030204" pitchFamily="34" charset="0"/>
                </a:rPr>
                <a:t>Tether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USDT</a:t>
              </a:r>
              <a:r>
                <a:rPr lang="en-US" b="1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7E98A5F-CA63-DA50-3028-AD0C7AA740F8}"/>
              </a:ext>
            </a:extLst>
          </p:cNvPr>
          <p:cNvGrpSpPr/>
          <p:nvPr/>
        </p:nvGrpSpPr>
        <p:grpSpPr>
          <a:xfrm>
            <a:off x="6767968" y="2667528"/>
            <a:ext cx="1369892" cy="389477"/>
            <a:chOff x="1654446" y="4989470"/>
            <a:chExt cx="1826523" cy="5193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79D6AE8-82E6-EBAF-473E-6F7B6AC29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4499" b="83040" l="7537" r="2267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5" t="62181" r="75438" b="14642"/>
            <a:stretch/>
          </p:blipFill>
          <p:spPr>
            <a:xfrm>
              <a:off x="1654446" y="4989470"/>
              <a:ext cx="498816" cy="51930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444E3D-130E-93F0-BEF4-A10C0F35D9FC}"/>
                </a:ext>
              </a:extLst>
            </p:cNvPr>
            <p:cNvSpPr txBox="1"/>
            <p:nvPr/>
          </p:nvSpPr>
          <p:spPr>
            <a:xfrm>
              <a:off x="2038499" y="5077081"/>
              <a:ext cx="1442470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cs typeface="Calibri" panose="020F0502020204030204" pitchFamily="34" charset="0"/>
                </a:rPr>
                <a:t>Solana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SOL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C129064-6949-05B7-AB2F-BD14A70F9259}"/>
              </a:ext>
            </a:extLst>
          </p:cNvPr>
          <p:cNvSpPr txBox="1"/>
          <p:nvPr/>
        </p:nvSpPr>
        <p:spPr>
          <a:xfrm>
            <a:off x="3184017" y="3265777"/>
            <a:ext cx="2550776" cy="1784154"/>
          </a:xfrm>
          <a:prstGeom prst="rect">
            <a:avLst/>
          </a:prstGeom>
          <a:solidFill>
            <a:srgbClr val="76D6FF">
              <a:alpha val="13000"/>
            </a:srgbClr>
          </a:solidFill>
          <a:ln w="15875">
            <a:solidFill>
              <a:schemeClr val="bg1"/>
            </a:solidFill>
          </a:ln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rgbClr val="002060"/>
                </a:solidFill>
              </a:defRPr>
            </a:lvl1pPr>
            <a:lvl2pPr marL="228600"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</a:lvl2pPr>
            <a:lvl3pPr marL="457200"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/>
            </a:lvl3pPr>
            <a:lvl4pPr marL="685800"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/>
            </a:lvl4pPr>
            <a:lvl5pPr marL="914400"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1500" kern="1200">
                <a:solidFill>
                  <a:schemeClr val="tx1"/>
                </a:solidFill>
                <a:latin typeface="Archivo"/>
                <a:ea typeface="+mn-ea"/>
                <a:cs typeface="Archivo"/>
              </a:rPr>
              <a:t>Data Formats</a:t>
            </a:r>
          </a:p>
          <a:p>
            <a:pPr marL="257175" indent="-257175">
              <a:buClr>
                <a:srgbClr val="002060"/>
              </a:buClr>
              <a:buFont typeface="Wingdings" pitchFamily="2" charset="2"/>
              <a:buChar char="Ø"/>
            </a:pPr>
            <a:r>
              <a:rPr lang="en-GB" sz="1500" b="0" kern="1200">
                <a:solidFill>
                  <a:schemeClr val="tx1"/>
                </a:solidFill>
                <a:latin typeface="Archivo"/>
                <a:ea typeface="+mn-ea"/>
                <a:cs typeface="Archivo"/>
              </a:rPr>
              <a:t>In both CSV and </a:t>
            </a:r>
          </a:p>
          <a:p>
            <a:pPr>
              <a:buClr>
                <a:srgbClr val="002060"/>
              </a:buClr>
            </a:pPr>
            <a:r>
              <a:rPr lang="en-GB" sz="1500" b="0" kern="1200">
                <a:solidFill>
                  <a:schemeClr val="tx1"/>
                </a:solidFill>
                <a:latin typeface="Archivo"/>
                <a:ea typeface="+mn-ea"/>
                <a:cs typeface="Archivo"/>
              </a:rPr>
              <a:t>Excel formats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39BA5C-BA11-5BF1-87D6-B001736B0D2B}"/>
              </a:ext>
            </a:extLst>
          </p:cNvPr>
          <p:cNvSpPr txBox="1"/>
          <p:nvPr/>
        </p:nvSpPr>
        <p:spPr>
          <a:xfrm>
            <a:off x="5833846" y="3265777"/>
            <a:ext cx="2550776" cy="1784154"/>
          </a:xfrm>
          <a:prstGeom prst="rect">
            <a:avLst/>
          </a:prstGeom>
          <a:solidFill>
            <a:srgbClr val="76D6FF">
              <a:alpha val="13000"/>
            </a:srgbClr>
          </a:solidFill>
          <a:ln w="15875">
            <a:solidFill>
              <a:schemeClr val="bg1"/>
            </a:solidFill>
          </a:ln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indent="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b="1">
                <a:solidFill>
                  <a:srgbClr val="002060"/>
                </a:solidFill>
              </a:defRPr>
            </a:lvl1pPr>
            <a:lvl2pPr marL="228600"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</a:lvl2pPr>
            <a:lvl3pPr marL="457200"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/>
            </a:lvl3pPr>
            <a:lvl4pPr marL="685800"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/>
            </a:lvl4pPr>
            <a:lvl5pPr marL="914400" indent="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1500" kern="1200">
                <a:solidFill>
                  <a:schemeClr val="tx1"/>
                </a:solidFill>
                <a:latin typeface="Archivo"/>
                <a:ea typeface="+mn-ea"/>
                <a:cs typeface="Archivo"/>
              </a:rPr>
              <a:t>Covered Periods</a:t>
            </a:r>
          </a:p>
          <a:p>
            <a:pPr marL="257175" indent="-257175">
              <a:buClr>
                <a:srgbClr val="002060"/>
              </a:buClr>
              <a:buFont typeface="Wingdings" pitchFamily="2" charset="2"/>
              <a:buChar char="Ø"/>
            </a:pPr>
            <a:r>
              <a:rPr lang="en-GB" sz="1500" b="0" kern="1200">
                <a:solidFill>
                  <a:schemeClr val="tx1"/>
                </a:solidFill>
                <a:latin typeface="Archivo"/>
                <a:ea typeface="+mn-ea"/>
                <a:cs typeface="Archivo"/>
              </a:rPr>
              <a:t>Overview: 2009-2024</a:t>
            </a:r>
          </a:p>
          <a:p>
            <a:pPr marL="257175" indent="-257175">
              <a:buClr>
                <a:srgbClr val="002060"/>
              </a:buClr>
              <a:buFont typeface="Wingdings" pitchFamily="2" charset="2"/>
              <a:buChar char="Ø"/>
            </a:pPr>
            <a:r>
              <a:rPr lang="en-GB" sz="1500" b="0" kern="1200">
                <a:solidFill>
                  <a:schemeClr val="tx1"/>
                </a:solidFill>
                <a:latin typeface="Archivo"/>
                <a:ea typeface="+mn-ea"/>
                <a:cs typeface="Archivo"/>
              </a:rPr>
              <a:t>Focused Analysis: 2019-2023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CD5F7-44FC-EF28-1FE6-671766305FBC}"/>
              </a:ext>
            </a:extLst>
          </p:cNvPr>
          <p:cNvSpPr txBox="1"/>
          <p:nvPr/>
        </p:nvSpPr>
        <p:spPr>
          <a:xfrm>
            <a:off x="862084" y="2157321"/>
            <a:ext cx="108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Bitcoin  </a:t>
            </a:r>
            <a:r>
              <a:rPr lang="en-US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BTC</a:t>
            </a:r>
            <a:endParaRPr lang="en-US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0B549-F48C-B700-AA99-CE5FD32CD7A2}"/>
              </a:ext>
            </a:extLst>
          </p:cNvPr>
          <p:cNvSpPr txBox="1"/>
          <p:nvPr/>
        </p:nvSpPr>
        <p:spPr>
          <a:xfrm>
            <a:off x="2414744" y="2173531"/>
            <a:ext cx="1441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Ethereum  </a:t>
            </a:r>
            <a:r>
              <a:rPr lang="en-US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</a:t>
            </a:r>
            <a:endParaRPr lang="en-US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CFECA4-E862-AF26-03A1-08E797758F06}"/>
              </a:ext>
            </a:extLst>
          </p:cNvPr>
          <p:cNvSpPr txBox="1"/>
          <p:nvPr/>
        </p:nvSpPr>
        <p:spPr>
          <a:xfrm>
            <a:off x="886898" y="2706222"/>
            <a:ext cx="108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XRP  </a:t>
            </a:r>
            <a:r>
              <a:rPr lang="en-US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XRP</a:t>
            </a:r>
            <a:endParaRPr lang="en-US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F938D9-C410-2EF8-557D-18B90B35A2FD}"/>
              </a:ext>
            </a:extLst>
          </p:cNvPr>
          <p:cNvSpPr txBox="1"/>
          <p:nvPr/>
        </p:nvSpPr>
        <p:spPr>
          <a:xfrm>
            <a:off x="2276431" y="2705871"/>
            <a:ext cx="1315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Cardano  </a:t>
            </a:r>
            <a:r>
              <a:rPr lang="en-US" b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</a:t>
            </a:r>
            <a:endParaRPr lang="en-US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29680-9CA4-9F26-3AE8-A14103C4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46C5-AB12-F75C-F086-825C7AF3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CA"/>
              <a:t>Data Collection (2/2)</a:t>
            </a:r>
            <a:endParaRPr lang="en-US" alt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9E839-EE82-BBFA-9A16-2D08B71393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0000" y="1385783"/>
            <a:ext cx="7337425" cy="3578225"/>
          </a:xfrm>
        </p:spPr>
        <p:txBody>
          <a:bodyPr>
            <a:normAutofit fontScale="92500" lnSpcReduction="20000"/>
          </a:bodyPr>
          <a:lstStyle/>
          <a:p>
            <a:pPr marL="139700" indent="0">
              <a:buNone/>
            </a:pPr>
            <a:r>
              <a:rPr lang="en-US" sz="2000" b="1">
                <a:solidFill>
                  <a:srgbClr val="002060"/>
                </a:solidFill>
                <a:latin typeface="Archivo"/>
                <a:ea typeface="+mn-ea"/>
                <a:cs typeface="Archivo"/>
                <a:sym typeface="Arial"/>
              </a:rPr>
              <a:t>Data Limitations</a:t>
            </a:r>
          </a:p>
          <a:p>
            <a:endParaRPr lang="en-US" sz="2000" b="1">
              <a:solidFill>
                <a:srgbClr val="002060"/>
              </a:solidFill>
            </a:endParaRPr>
          </a:p>
          <a:p>
            <a:pPr marL="257175" indent="-257175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700" b="1">
                <a:solidFill>
                  <a:schemeClr val="bg1">
                    <a:lumMod val="10000"/>
                  </a:schemeClr>
                </a:solidFill>
                <a:latin typeface="Archivo"/>
                <a:ea typeface="+mn-ea"/>
                <a:cs typeface="Archivo"/>
              </a:rPr>
              <a:t>No single source provides all necessary data for each attribute</a:t>
            </a:r>
          </a:p>
          <a:p>
            <a:pPr marL="771525" lvl="3" indent="-257175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700">
                <a:solidFill>
                  <a:schemeClr val="bg1">
                    <a:lumMod val="10000"/>
                  </a:schemeClr>
                </a:solidFill>
                <a:latin typeface="Archivo"/>
                <a:ea typeface="+mn-ea"/>
                <a:cs typeface="Archivo"/>
              </a:rPr>
              <a:t>Requiring multiple sources and cross-referencing to ensure accuracy</a:t>
            </a:r>
          </a:p>
          <a:p>
            <a:pPr marL="771525" lvl="3" indent="-257175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sz="1600"/>
          </a:p>
          <a:p>
            <a:pPr marL="257175" indent="-257175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700" b="1">
                <a:solidFill>
                  <a:schemeClr val="bg1">
                    <a:lumMod val="10000"/>
                  </a:schemeClr>
                </a:solidFill>
                <a:latin typeface="Archivo"/>
                <a:ea typeface="+mn-ea"/>
                <a:cs typeface="Archivo"/>
              </a:rPr>
              <a:t>Time-Based Price Data Challenges</a:t>
            </a:r>
          </a:p>
          <a:p>
            <a:pPr marL="728663" lvl="3" indent="-214313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700">
                <a:solidFill>
                  <a:schemeClr val="bg1">
                    <a:lumMod val="10000"/>
                  </a:schemeClr>
                </a:solidFill>
                <a:latin typeface="Archivo"/>
                <a:ea typeface="+mn-ea"/>
                <a:cs typeface="Archivo"/>
              </a:rPr>
              <a:t>Principal Market Price was missing for some assets. We adopted two alternatives:</a:t>
            </a:r>
          </a:p>
          <a:p>
            <a:pPr marL="1885950" lvl="6" indent="0">
              <a:buClr>
                <a:schemeClr val="tx1"/>
              </a:buClr>
              <a:buNone/>
            </a:pPr>
            <a:r>
              <a:rPr lang="en-US" sz="1700">
                <a:solidFill>
                  <a:schemeClr val="bg1">
                    <a:lumMod val="10000"/>
                  </a:schemeClr>
                </a:solidFill>
                <a:latin typeface="Archivo"/>
                <a:ea typeface="+mn-ea"/>
                <a:cs typeface="Archivo"/>
              </a:rPr>
              <a:t>4:00 pm New York Price (aligns with U.S. market close) and 11:00 am London Price (provides overlap for Asian and European trading)</a:t>
            </a:r>
          </a:p>
          <a:p>
            <a:pPr marL="728663" lvl="3" indent="-214313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700">
                <a:solidFill>
                  <a:schemeClr val="bg1">
                    <a:lumMod val="10000"/>
                  </a:schemeClr>
                </a:solidFill>
                <a:latin typeface="Archivo"/>
                <a:ea typeface="+mn-ea"/>
                <a:cs typeface="Archivo"/>
              </a:rPr>
              <a:t>These benchmarks, while practical, do not capture daily price highs/lows and may miss some volatility insights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CA" sz="1600"/>
          </a:p>
        </p:txBody>
      </p:sp>
    </p:spTree>
    <p:extLst>
      <p:ext uri="{BB962C8B-B14F-4D97-AF65-F5344CB8AC3E}">
        <p14:creationId xmlns:p14="http://schemas.microsoft.com/office/powerpoint/2010/main" val="384351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8FB77D83-0B33-6C9E-C3C0-FCB501892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3DAAB4E3-5DBE-6DD7-7A51-7E50ABE485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Dataset Preparation </a:t>
            </a:r>
            <a:br>
              <a:rPr lang="en-GB"/>
            </a:br>
            <a:r>
              <a:rPr lang="en"/>
              <a:t> </a:t>
            </a:r>
            <a:endParaRPr/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FBC0346E-E290-1EE6-289B-26F8CD779C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D80A0-BDE5-387D-8D1F-D16BFF3B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520"/>
          <a:stretch/>
        </p:blipFill>
        <p:spPr>
          <a:xfrm>
            <a:off x="4995000" y="845574"/>
            <a:ext cx="3045621" cy="4133467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51021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screen&#10;&#10;Description automatically generated">
            <a:extLst>
              <a:ext uri="{FF2B5EF4-FFF2-40B4-BE49-F238E27FC236}">
                <a16:creationId xmlns:a16="http://schemas.microsoft.com/office/drawing/2014/main" id="{46A108FB-96A2-1E04-1986-B3662B2B3B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325" r="12341" b="-1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venir Next LT Pro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6C754453-E471-9C3B-28CE-B533BECDE7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600730"/>
              </p:ext>
            </p:extLst>
          </p:nvPr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36D270-A471-ED16-740D-C138C190B444}"/>
              </a:ext>
            </a:extLst>
          </p:cNvPr>
          <p:cNvSpPr txBox="1">
            <a:spLocks/>
          </p:cNvSpPr>
          <p:nvPr/>
        </p:nvSpPr>
        <p:spPr>
          <a:xfrm>
            <a:off x="571500" y="532639"/>
            <a:ext cx="8229600" cy="99417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CA" sz="3000" b="1" kern="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Data</a:t>
            </a:r>
            <a:r>
              <a:rPr lang="en-CA" sz="3300">
                <a:solidFill>
                  <a:srgbClr val="262626"/>
                </a:solidFill>
                <a:latin typeface="Posterama"/>
              </a:rPr>
              <a:t> </a:t>
            </a:r>
            <a:r>
              <a:rPr lang="en-CA" sz="3000" b="1" kern="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Preparation (1/3)</a:t>
            </a:r>
            <a:endParaRPr lang="en-US" altLang="en-CA" sz="3300">
              <a:solidFill>
                <a:srgbClr val="262626"/>
              </a:solidFill>
              <a:latin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2551590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6450-68D7-4610-A62F-60CCEB268D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852" y="1526811"/>
            <a:ext cx="3421063" cy="3155950"/>
          </a:xfrm>
        </p:spPr>
        <p:txBody>
          <a:bodyPr anchor="t">
            <a:noAutofit/>
          </a:bodyPr>
          <a:lstStyle/>
          <a:p>
            <a:pPr marL="139700" indent="0">
              <a:lnSpc>
                <a:spcPct val="100000"/>
              </a:lnSpc>
              <a:buNone/>
            </a:pPr>
            <a:r>
              <a:rPr lang="en-US" sz="1600" b="1" kern="0">
                <a:latin typeface="Archivo"/>
                <a:cs typeface="Archivo"/>
                <a:sym typeface="Arial"/>
              </a:rPr>
              <a:t>For Data Collection</a:t>
            </a:r>
          </a:p>
          <a:p>
            <a:pPr>
              <a:lnSpc>
                <a:spcPct val="100000"/>
              </a:lnSpc>
            </a:pPr>
            <a:endParaRPr lang="en-US" sz="1400" kern="0">
              <a:latin typeface="Archivo"/>
              <a:cs typeface="Archivo"/>
              <a:sym typeface="Arial"/>
            </a:endParaRPr>
          </a:p>
          <a:p>
            <a:pPr marL="42863" lvl="1" indent="-214313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400" b="1" kern="0">
                <a:latin typeface="Archivo"/>
                <a:cs typeface="Archivo"/>
                <a:sym typeface="Arial"/>
              </a:rPr>
              <a:t>API Download</a:t>
            </a:r>
          </a:p>
          <a:p>
            <a:pPr marL="171450" lvl="2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</a:pPr>
            <a:r>
              <a:rPr lang="en-US" sz="1400" kern="0">
                <a:latin typeface="Archivo"/>
                <a:cs typeface="Archivo"/>
                <a:sym typeface="Arial"/>
              </a:rPr>
              <a:t>Used Python to connect to the </a:t>
            </a:r>
            <a:r>
              <a:rPr lang="en-US" sz="1400" kern="0" err="1">
                <a:latin typeface="Archivo"/>
                <a:cs typeface="Archivo"/>
                <a:sym typeface="Arial"/>
              </a:rPr>
              <a:t>CoinMetrics</a:t>
            </a:r>
            <a:r>
              <a:rPr lang="en-US" sz="1400" kern="0">
                <a:latin typeface="Archivo"/>
                <a:cs typeface="Archivo"/>
                <a:sym typeface="Arial"/>
              </a:rPr>
              <a:t> API, automating the download of historical cryptocurrency data for each of the top 10 cryptocurrencies</a:t>
            </a:r>
          </a:p>
          <a:p>
            <a:pPr marL="171450" lvl="2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</a:pPr>
            <a:endParaRPr lang="en-US" sz="1400" kern="0">
              <a:latin typeface="Archivo"/>
              <a:cs typeface="Archivo"/>
              <a:sym typeface="Arial"/>
            </a:endParaRPr>
          </a:p>
          <a:p>
            <a:pPr marL="42863" lvl="1" indent="-214313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400" b="1" kern="0">
                <a:latin typeface="Archivo"/>
                <a:cs typeface="Archivo"/>
                <a:sym typeface="Arial"/>
              </a:rPr>
              <a:t>Combining Files</a:t>
            </a:r>
          </a:p>
          <a:p>
            <a:pPr marL="171450" lvl="2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</a:pPr>
            <a:r>
              <a:rPr lang="en-US" sz="1400" kern="0">
                <a:latin typeface="Archivo"/>
                <a:cs typeface="Archivo"/>
                <a:sym typeface="Arial"/>
              </a:rPr>
              <a:t>Merged individual .xlsx files using Python’s pandas library, creating a consolidated dataset for analysis</a:t>
            </a:r>
          </a:p>
          <a:p>
            <a:pPr>
              <a:lnSpc>
                <a:spcPct val="100000"/>
              </a:lnSpc>
            </a:pPr>
            <a:endParaRPr lang="en-CA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0D262D-8809-25F5-2A38-2AAA79BCD0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162"/>
          <a:stretch/>
        </p:blipFill>
        <p:spPr>
          <a:xfrm>
            <a:off x="4060915" y="1963593"/>
            <a:ext cx="5036824" cy="25858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BEB15A-8632-1419-662F-4E31792331DA}"/>
              </a:ext>
            </a:extLst>
          </p:cNvPr>
          <p:cNvSpPr txBox="1">
            <a:spLocks/>
          </p:cNvSpPr>
          <p:nvPr/>
        </p:nvSpPr>
        <p:spPr>
          <a:xfrm>
            <a:off x="571500" y="532639"/>
            <a:ext cx="8229600" cy="99417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CA" sz="3000" b="1" kern="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Data</a:t>
            </a:r>
            <a:r>
              <a:rPr lang="en-CA" sz="3300">
                <a:solidFill>
                  <a:srgbClr val="262626"/>
                </a:solidFill>
                <a:latin typeface="Posterama"/>
              </a:rPr>
              <a:t> </a:t>
            </a:r>
            <a:r>
              <a:rPr lang="en-CA" sz="3000" b="1" kern="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Preparation (2/3)</a:t>
            </a:r>
            <a:endParaRPr lang="en-US" altLang="en-CA" sz="3300">
              <a:solidFill>
                <a:srgbClr val="262626"/>
              </a:solidFill>
              <a:latin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3003591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1E8C691-B027-8003-7F73-F400C678131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65849965"/>
              </p:ext>
            </p:extLst>
          </p:nvPr>
        </p:nvGraphicFramePr>
        <p:xfrm>
          <a:off x="571500" y="1316038"/>
          <a:ext cx="7939087" cy="3641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A8E4BC0-C422-C689-D42B-8DCE7AA97605}"/>
              </a:ext>
            </a:extLst>
          </p:cNvPr>
          <p:cNvSpPr txBox="1">
            <a:spLocks/>
          </p:cNvSpPr>
          <p:nvPr/>
        </p:nvSpPr>
        <p:spPr>
          <a:xfrm>
            <a:off x="571500" y="532639"/>
            <a:ext cx="8229600" cy="994172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CA" sz="3000" b="1" kern="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Data</a:t>
            </a:r>
            <a:r>
              <a:rPr lang="en-CA" sz="3300">
                <a:solidFill>
                  <a:srgbClr val="262626"/>
                </a:solidFill>
                <a:latin typeface="Posterama"/>
              </a:rPr>
              <a:t> </a:t>
            </a:r>
            <a:r>
              <a:rPr lang="en-CA" sz="3000" b="1" kern="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Preparation (1/3)</a:t>
            </a:r>
            <a:endParaRPr lang="en-US" altLang="en-CA" sz="3300">
              <a:solidFill>
                <a:srgbClr val="262626"/>
              </a:solidFill>
              <a:latin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3508863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F6856C96-9E20-2F1E-3607-AEC67D468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19A11624-C640-8C4D-37FB-E1BF514D2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042900"/>
            <a:ext cx="367021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b="1" i="0" u="none" strike="noStrike" cap="none"/>
              <a:t>Data Modeling and Data Exploration </a:t>
            </a:r>
            <a:r>
              <a:rPr lang="en" sz="4400"/>
              <a:t> </a:t>
            </a:r>
            <a:endParaRPr sz="4400"/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89151D48-CAB3-CEC7-720E-48171EF37D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1338302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61B48-910F-B6C9-C3F3-BBFAA4C9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76" r="3193"/>
          <a:stretch/>
        </p:blipFill>
        <p:spPr>
          <a:xfrm>
            <a:off x="4586343" y="1338302"/>
            <a:ext cx="3587045" cy="324397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96917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EDEE-5C7E-579D-5DF1-070F817C8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052400" cy="5727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US" b="1" i="0" u="none" strike="noStrike" cap="none"/>
              <a:t>Tools used for data cleaning, processing, and modeling</a:t>
            </a:r>
            <a:endParaRPr lang="en-IN" b="1" i="0" u="none" strike="noStrike" cap="none"/>
          </a:p>
        </p:txBody>
      </p:sp>
      <p:sp>
        <p:nvSpPr>
          <p:cNvPr id="6" name="Google Shape;1438;p37">
            <a:extLst>
              <a:ext uri="{FF2B5EF4-FFF2-40B4-BE49-F238E27FC236}">
                <a16:creationId xmlns:a16="http://schemas.microsoft.com/office/drawing/2014/main" id="{6332AD9E-9A3C-BAA0-FBEB-328CD99E31C6}"/>
              </a:ext>
            </a:extLst>
          </p:cNvPr>
          <p:cNvSpPr txBox="1">
            <a:spLocks/>
          </p:cNvSpPr>
          <p:nvPr/>
        </p:nvSpPr>
        <p:spPr>
          <a:xfrm>
            <a:off x="713223" y="1208224"/>
            <a:ext cx="4753925" cy="35947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lnSpc>
                <a:spcPct val="90000"/>
              </a:lnSpc>
              <a:spcAft>
                <a:spcPts val="600"/>
              </a:spcAft>
              <a:buSzPts val="1600"/>
            </a:pPr>
            <a:endParaRPr lang="en-US" sz="1600" b="0" i="0" u="none" strike="noStrike" cap="none">
              <a:solidFill>
                <a:schemeClr val="dk1"/>
              </a:solidFill>
              <a:latin typeface="Catamaran"/>
              <a:cs typeface="Catamaran"/>
            </a:endParaRPr>
          </a:p>
          <a:p>
            <a:pPr marL="425450" indent="-285750">
              <a:lnSpc>
                <a:spcPct val="90000"/>
              </a:lnSpc>
              <a:spcAft>
                <a:spcPts val="600"/>
              </a:spcAft>
              <a:buSzPts val="1600"/>
              <a:buFont typeface="Wingdings" pitchFamily="2" charset="2"/>
              <a:buChar char="Ø"/>
            </a:pPr>
            <a:r>
              <a:rPr lang="en-US" sz="1600" b="1" i="0" u="none" strike="noStrike" cap="none">
                <a:solidFill>
                  <a:schemeClr val="dk1"/>
                </a:solidFill>
                <a:latin typeface="Catamaran"/>
                <a:cs typeface="Catamaran"/>
              </a:rPr>
              <a:t>Excel</a:t>
            </a:r>
          </a:p>
          <a:p>
            <a:pPr marL="425450" indent="-285750">
              <a:lnSpc>
                <a:spcPct val="90000"/>
              </a:lnSpc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</a:pPr>
            <a:r>
              <a:rPr lang="en-US" sz="1600" b="0" i="0" u="none" strike="noStrike" cap="none">
                <a:solidFill>
                  <a:schemeClr val="dk1"/>
                </a:solidFill>
                <a:latin typeface="Catamaran"/>
                <a:cs typeface="Catamaran"/>
              </a:rPr>
              <a:t>for initial data inspections and ensuring consistency in formatting</a:t>
            </a:r>
          </a:p>
          <a:p>
            <a:pPr marL="425450" indent="-285750">
              <a:lnSpc>
                <a:spcPct val="90000"/>
              </a:lnSpc>
              <a:spcAft>
                <a:spcPts val="600"/>
              </a:spcAft>
              <a:buSzPts val="1600"/>
              <a:buFont typeface="Wingdings" pitchFamily="2" charset="2"/>
              <a:buChar char="Ø"/>
            </a:pPr>
            <a:endParaRPr lang="en-US" sz="1600" b="0" i="0" u="none" strike="noStrike" cap="none">
              <a:solidFill>
                <a:schemeClr val="dk1"/>
              </a:solidFill>
              <a:latin typeface="Catamaran"/>
              <a:cs typeface="Catamaran"/>
            </a:endParaRPr>
          </a:p>
          <a:p>
            <a:pPr marL="425450" indent="-285750">
              <a:lnSpc>
                <a:spcPct val="90000"/>
              </a:lnSpc>
              <a:spcAft>
                <a:spcPts val="600"/>
              </a:spcAft>
              <a:buSzPts val="1600"/>
              <a:buFont typeface="Wingdings" pitchFamily="2" charset="2"/>
              <a:buChar char="Ø"/>
            </a:pPr>
            <a:r>
              <a:rPr lang="en-US" sz="1600" b="1" i="0" u="none" strike="noStrike" cap="none">
                <a:solidFill>
                  <a:schemeClr val="dk1"/>
                </a:solidFill>
                <a:latin typeface="Catamaran"/>
                <a:cs typeface="Catamaran"/>
              </a:rPr>
              <a:t>Python &amp; Pandas</a:t>
            </a:r>
            <a:endParaRPr lang="en-US" sz="1600" b="0" i="0" u="none" strike="noStrike" cap="none">
              <a:solidFill>
                <a:schemeClr val="dk1"/>
              </a:solidFill>
              <a:latin typeface="Catamaran"/>
              <a:cs typeface="Catamaran"/>
            </a:endParaRPr>
          </a:p>
          <a:p>
            <a:pPr marL="425450" indent="-285750">
              <a:lnSpc>
                <a:spcPct val="90000"/>
              </a:lnSpc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1"/>
                </a:solidFill>
                <a:latin typeface="Catamaran"/>
                <a:cs typeface="Catamaran"/>
              </a:rPr>
              <a:t>f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tamaran"/>
                <a:cs typeface="Catamaran"/>
              </a:rPr>
              <a:t>or knowing the data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tamaran"/>
                <a:cs typeface="Catamaran"/>
              </a:rPr>
              <a:t>[e.g. </a:t>
            </a:r>
            <a:r>
              <a:rPr lang="en-US" sz="1600" b="0" i="1" u="none" strike="noStrike" cap="none" err="1">
                <a:solidFill>
                  <a:schemeClr val="dk1"/>
                </a:solidFill>
                <a:latin typeface="Catamaran"/>
                <a:cs typeface="Catamaran"/>
              </a:rPr>
              <a:t>df.describe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tamaran"/>
                <a:cs typeface="Catamaran"/>
              </a:rPr>
              <a:t>(), </a:t>
            </a:r>
            <a:r>
              <a:rPr lang="en-US" sz="1600" b="0" i="1" u="none" strike="noStrike" cap="none" err="1">
                <a:solidFill>
                  <a:schemeClr val="dk1"/>
                </a:solidFill>
                <a:latin typeface="Catamaran"/>
                <a:cs typeface="Catamaran"/>
              </a:rPr>
              <a:t>df.shape</a:t>
            </a:r>
            <a:r>
              <a:rPr lang="en-US" sz="1600" i="1">
                <a:solidFill>
                  <a:schemeClr val="dk1"/>
                </a:solidFill>
                <a:latin typeface="Catamaran"/>
                <a:cs typeface="Catamaran"/>
              </a:rPr>
              <a:t>]</a:t>
            </a:r>
            <a:endParaRPr lang="en-US" sz="1600" b="0" i="1" u="none" strike="noStrike" cap="none">
              <a:solidFill>
                <a:schemeClr val="dk1"/>
              </a:solidFill>
              <a:latin typeface="Catamaran"/>
              <a:cs typeface="Catamaran"/>
            </a:endParaRPr>
          </a:p>
          <a:p>
            <a:pPr marL="425450" indent="-285750">
              <a:lnSpc>
                <a:spcPct val="90000"/>
              </a:lnSpc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1"/>
                </a:solidFill>
                <a:latin typeface="Catamaran"/>
                <a:cs typeface="Catamaran"/>
              </a:rPr>
              <a:t>f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tamaran"/>
                <a:cs typeface="Catamaran"/>
              </a:rPr>
              <a:t>or transforming the dataset into a structured format to further analyses</a:t>
            </a:r>
          </a:p>
          <a:p>
            <a:pPr marL="139700">
              <a:lnSpc>
                <a:spcPct val="90000"/>
              </a:lnSpc>
              <a:spcAft>
                <a:spcPts val="600"/>
              </a:spcAft>
              <a:buSzPts val="1600"/>
            </a:pPr>
            <a:endParaRPr lang="en-US" sz="1600" b="0" i="0" u="none" strike="noStrike" cap="none">
              <a:solidFill>
                <a:schemeClr val="dk1"/>
              </a:solidFill>
              <a:latin typeface="Catamaran"/>
              <a:cs typeface="Catamaran"/>
            </a:endParaRPr>
          </a:p>
          <a:p>
            <a:pPr marL="425450" indent="-285750">
              <a:lnSpc>
                <a:spcPct val="90000"/>
              </a:lnSpc>
              <a:spcAft>
                <a:spcPts val="600"/>
              </a:spcAft>
              <a:buSzPts val="1600"/>
              <a:buFont typeface="Wingdings" pitchFamily="2" charset="2"/>
              <a:buChar char="Ø"/>
            </a:pPr>
            <a:r>
              <a:rPr lang="en-US" sz="1600" b="1" i="0" u="none" strike="noStrike" cap="none">
                <a:solidFill>
                  <a:schemeClr val="dk1"/>
                </a:solidFill>
                <a:latin typeface="Catamaran"/>
                <a:cs typeface="Catamaran"/>
              </a:rPr>
              <a:t>Power BI</a:t>
            </a:r>
            <a:endParaRPr lang="en-US" sz="1600" b="0" i="0" u="none" strike="noStrike" cap="none">
              <a:solidFill>
                <a:schemeClr val="dk1"/>
              </a:solidFill>
              <a:latin typeface="Catamaran"/>
              <a:cs typeface="Catamaran"/>
            </a:endParaRPr>
          </a:p>
          <a:p>
            <a:pPr marL="425450" indent="-285750">
              <a:lnSpc>
                <a:spcPct val="90000"/>
              </a:lnSpc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1"/>
                </a:solidFill>
                <a:latin typeface="Catamaran"/>
                <a:cs typeface="Catamaran"/>
              </a:rPr>
              <a:t>f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tamaran"/>
                <a:cs typeface="Catamaran"/>
              </a:rPr>
              <a:t>or visualizing cryptocurrency trends and adoption patterns effectively</a:t>
            </a:r>
          </a:p>
        </p:txBody>
      </p:sp>
      <p:pic>
        <p:nvPicPr>
          <p:cNvPr id="9" name="Picture 8" descr="Electronic System">
            <a:extLst>
              <a:ext uri="{FF2B5EF4-FFF2-40B4-BE49-F238E27FC236}">
                <a16:creationId xmlns:a16="http://schemas.microsoft.com/office/drawing/2014/main" id="{C19A8C04-A0EA-E949-2893-EC80B4593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0114" r="35903" b="6245"/>
          <a:stretch/>
        </p:blipFill>
        <p:spPr>
          <a:xfrm>
            <a:off x="5388429" y="1357165"/>
            <a:ext cx="3420243" cy="334131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84549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58D119-70A3-6D28-C558-774777BF38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770" y="531915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2800" b="1">
                <a:solidFill>
                  <a:srgbClr val="353552"/>
                </a:solidFill>
                <a:latin typeface="Archivo"/>
                <a:cs typeface="Archivo"/>
              </a:rPr>
              <a:t>Handling missing data to ensure data quality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3000"/>
            </a:pPr>
            <a:endParaRPr lang="en-US" sz="2800" b="1" i="0" u="none" strike="noStrike" cap="none">
              <a:solidFill>
                <a:schemeClr val="dk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42B904-E3F2-B871-CAB2-6ECA1449C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26409"/>
              </p:ext>
            </p:extLst>
          </p:nvPr>
        </p:nvGraphicFramePr>
        <p:xfrm>
          <a:off x="968827" y="1288121"/>
          <a:ext cx="7282544" cy="3296920"/>
        </p:xfrm>
        <a:graphic>
          <a:graphicData uri="http://schemas.openxmlformats.org/drawingml/2006/table">
            <a:tbl>
              <a:tblPr firstRow="1" bandRow="1">
                <a:tableStyleId>{9E5F2949-013F-4556-BFB9-1C9B007CAD22}</a:tableStyleId>
              </a:tblPr>
              <a:tblGrid>
                <a:gridCol w="500744">
                  <a:extLst>
                    <a:ext uri="{9D8B030D-6E8A-4147-A177-3AD203B41FA5}">
                      <a16:colId xmlns:a16="http://schemas.microsoft.com/office/drawing/2014/main" val="1822204213"/>
                    </a:ext>
                  </a:extLst>
                </a:gridCol>
                <a:gridCol w="2718187">
                  <a:extLst>
                    <a:ext uri="{9D8B030D-6E8A-4147-A177-3AD203B41FA5}">
                      <a16:colId xmlns:a16="http://schemas.microsoft.com/office/drawing/2014/main" val="640555796"/>
                    </a:ext>
                  </a:extLst>
                </a:gridCol>
                <a:gridCol w="4063613">
                  <a:extLst>
                    <a:ext uri="{9D8B030D-6E8A-4147-A177-3AD203B41FA5}">
                      <a16:colId xmlns:a16="http://schemas.microsoft.com/office/drawing/2014/main" val="1393362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b="1" i="0" u="none" strike="noStrike" cap="none">
                        <a:solidFill>
                          <a:srgbClr val="353552"/>
                        </a:solidFill>
                        <a:latin typeface="Archivo"/>
                        <a:cs typeface="Archivo"/>
                        <a:sym typeface="Archivo"/>
                      </a:endParaRPr>
                    </a:p>
                  </a:txBody>
                  <a:tcPr>
                    <a:solidFill>
                      <a:schemeClr val="bg1">
                        <a:lumMod val="9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>
                          <a:solidFill>
                            <a:srgbClr val="353552"/>
                          </a:solidFill>
                          <a:latin typeface="Archivo"/>
                          <a:cs typeface="Archivo"/>
                          <a:sym typeface="Archivo"/>
                        </a:rPr>
                        <a:t>Before</a:t>
                      </a:r>
                    </a:p>
                  </a:txBody>
                  <a:tcPr>
                    <a:solidFill>
                      <a:schemeClr val="bg1">
                        <a:lumMod val="90000"/>
                        <a:alpha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u="none" strike="noStrike" cap="none">
                          <a:solidFill>
                            <a:srgbClr val="353552"/>
                          </a:solidFill>
                          <a:latin typeface="Archivo"/>
                          <a:cs typeface="Archivo"/>
                          <a:sym typeface="Archivo"/>
                        </a:rPr>
                        <a:t>Methods Applied</a:t>
                      </a:r>
                    </a:p>
                  </a:txBody>
                  <a:tcPr>
                    <a:solidFill>
                      <a:schemeClr val="bg1">
                        <a:lumMod val="90000"/>
                        <a:alpha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960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353552"/>
                          </a:solidFill>
                          <a:latin typeface="Archivo"/>
                          <a:cs typeface="Archivo"/>
                          <a:sym typeface="Arial"/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353552"/>
                          </a:solidFill>
                          <a:latin typeface="Archivo"/>
                          <a:cs typeface="Archivo"/>
                          <a:sym typeface="Arial"/>
                        </a:rPr>
                        <a:t>SOL retained about 21.76% missing data due to dataset limitations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u="sng" strike="noStrike" cap="none">
                          <a:solidFill>
                            <a:srgbClr val="353552"/>
                          </a:solidFill>
                          <a:latin typeface="Archivo"/>
                          <a:ea typeface="Catamaran"/>
                          <a:cs typeface="Archivo"/>
                          <a:sym typeface="Catamaran"/>
                        </a:rPr>
                        <a:t>Interpolation: </a:t>
                      </a:r>
                    </a:p>
                    <a:p>
                      <a:r>
                        <a:rPr lang="en-US" sz="1400" b="0" i="0" u="none" strike="noStrike" cap="none">
                          <a:solidFill>
                            <a:srgbClr val="353552"/>
                          </a:solidFill>
                          <a:latin typeface="Archivo"/>
                          <a:cs typeface="Archivo"/>
                          <a:sym typeface="Arial"/>
                        </a:rPr>
                        <a:t>applied to SOL columns to estimate values based on existing trends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75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rgbClr val="353552"/>
                          </a:solidFill>
                          <a:latin typeface="Archivo"/>
                          <a:ea typeface="Catamaran"/>
                          <a:cs typeface="Archivo"/>
                          <a:sym typeface="Catamaran"/>
                        </a:rPr>
                        <a:t>Minor gaps in XRP and ADA </a:t>
                      </a:r>
                      <a:endParaRPr lang="en-US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1" u="sng" strike="noStrike" cap="none">
                          <a:solidFill>
                            <a:srgbClr val="353552"/>
                          </a:solidFill>
                          <a:latin typeface="Archivo"/>
                          <a:ea typeface="Catamaran"/>
                          <a:cs typeface="Archivo"/>
                          <a:sym typeface="Catamaran"/>
                        </a:rPr>
                        <a:t>Median Imputation: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>
                          <a:solidFill>
                            <a:srgbClr val="353552"/>
                          </a:solidFill>
                          <a:latin typeface="Archivo"/>
                          <a:ea typeface="Catamaran"/>
                          <a:cs typeface="Archivo"/>
                          <a:sym typeface="Catamaran"/>
                        </a:rPr>
                        <a:t>handled by replacing missing values with their column medians.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767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rgbClr val="353552"/>
                          </a:solidFill>
                          <a:latin typeface="Archivo"/>
                          <a:cs typeface="Archivo"/>
                          <a:sym typeface="Arial"/>
                        </a:rPr>
                        <a:t>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>
                          <a:solidFill>
                            <a:srgbClr val="353552"/>
                          </a:solidFill>
                          <a:latin typeface="Archivo"/>
                          <a:ea typeface="Arial"/>
                          <a:cs typeface="Archivo"/>
                          <a:sym typeface="Arial"/>
                        </a:rPr>
                        <a:t>BNB has only 111 rows compared to 2,137 rows for other cryptocurrencies</a:t>
                      </a:r>
                      <a:endParaRPr lang="en-US" sz="1400" b="0" i="0" u="none" strike="noStrike" cap="none">
                        <a:solidFill>
                          <a:srgbClr val="353552"/>
                        </a:solidFill>
                        <a:latin typeface="Archivo"/>
                        <a:cs typeface="Archivo"/>
                        <a:sym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u="sng" strike="noStrike" cap="none">
                          <a:solidFill>
                            <a:srgbClr val="353552"/>
                          </a:solidFill>
                          <a:latin typeface="Archivo"/>
                          <a:ea typeface="Catamaran"/>
                          <a:cs typeface="Archivo"/>
                          <a:sym typeface="Catamaran"/>
                        </a:rPr>
                        <a:t>Column Dropping: </a:t>
                      </a:r>
                    </a:p>
                    <a:p>
                      <a:r>
                        <a:rPr lang="en-US" sz="1400" b="0" i="0" u="none" strike="noStrike" cap="none">
                          <a:solidFill>
                            <a:srgbClr val="353552"/>
                          </a:solidFill>
                          <a:latin typeface="Archivo"/>
                          <a:ea typeface="Catamaran"/>
                          <a:cs typeface="Archivo"/>
                          <a:sym typeface="Catamaran"/>
                        </a:rPr>
                        <a:t>removed BNB due to insufficient data </a:t>
                      </a:r>
                      <a:endParaRPr lang="en-US" sz="1400" b="0" i="0" u="none" strike="noStrike" cap="none">
                        <a:solidFill>
                          <a:srgbClr val="353552"/>
                        </a:solidFill>
                        <a:latin typeface="Archivo"/>
                        <a:cs typeface="Archivo"/>
                        <a:sym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35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rgbClr val="353552"/>
                          </a:solidFill>
                          <a:latin typeface="Archivo"/>
                          <a:cs typeface="Archivo"/>
                          <a:sym typeface="Arial"/>
                        </a:rPr>
                        <a:t>4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rgbClr val="353552"/>
                          </a:solidFill>
                          <a:latin typeface="Archivo"/>
                          <a:cs typeface="Archivo"/>
                          <a:sym typeface="Arial"/>
                        </a:rPr>
                        <a:t>Missing time data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u="sng" strike="noStrike" cap="none">
                          <a:solidFill>
                            <a:srgbClr val="353552"/>
                          </a:solidFill>
                          <a:latin typeface="Archivo"/>
                          <a:ea typeface="Catamaran"/>
                          <a:cs typeface="Archivo"/>
                          <a:sym typeface="Catamaran"/>
                        </a:rPr>
                        <a:t>Critical Time Column: </a:t>
                      </a:r>
                    </a:p>
                    <a:p>
                      <a:r>
                        <a:rPr lang="en-US" sz="1400" b="0" i="0" u="none" strike="noStrike" cap="none">
                          <a:solidFill>
                            <a:srgbClr val="353552"/>
                          </a:solidFill>
                          <a:latin typeface="Archivo"/>
                          <a:ea typeface="Catamaran"/>
                          <a:cs typeface="Archivo"/>
                          <a:sym typeface="Catamaran"/>
                        </a:rPr>
                        <a:t>Rows missing time data were dropped to maintain time series integrity</a:t>
                      </a:r>
                      <a:endParaRPr lang="en-US" sz="1400" b="0" i="0" u="none" strike="noStrike" cap="none">
                        <a:solidFill>
                          <a:srgbClr val="353552"/>
                        </a:solidFill>
                        <a:latin typeface="Archivo"/>
                        <a:cs typeface="Archivo"/>
                        <a:sym typeface="Arial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4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24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18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C39BBB-898C-2AF1-9230-15563756546C}"/>
              </a:ext>
            </a:extLst>
          </p:cNvPr>
          <p:cNvSpPr txBox="1"/>
          <p:nvPr/>
        </p:nvSpPr>
        <p:spPr>
          <a:xfrm>
            <a:off x="713225" y="653196"/>
            <a:ext cx="77175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rmAutofit fontScale="5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5100" b="1">
                <a:solidFill>
                  <a:srgbClr val="353552"/>
                </a:solidFill>
                <a:latin typeface="Archivo"/>
                <a:cs typeface="Archivo"/>
              </a:rPr>
              <a:t>Data Finalization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3000"/>
            </a:pPr>
            <a:endParaRPr lang="en-US" sz="2100" b="1" i="0" u="none" strike="noStrike" cap="none">
              <a:solidFill>
                <a:schemeClr val="dk1"/>
              </a:solidFill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C601D8A6-E3AC-2A71-036E-35F3A88C13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907808"/>
              </p:ext>
            </p:extLst>
          </p:nvPr>
        </p:nvGraphicFramePr>
        <p:xfrm>
          <a:off x="713225" y="939546"/>
          <a:ext cx="77175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Right Arrow 14">
            <a:extLst>
              <a:ext uri="{FF2B5EF4-FFF2-40B4-BE49-F238E27FC236}">
                <a16:creationId xmlns:a16="http://schemas.microsoft.com/office/drawing/2014/main" id="{0603AAF7-8463-F03E-B2BA-E00C1181E083}"/>
              </a:ext>
            </a:extLst>
          </p:cNvPr>
          <p:cNvSpPr/>
          <p:nvPr/>
        </p:nvSpPr>
        <p:spPr>
          <a:xfrm>
            <a:off x="3091543" y="2463800"/>
            <a:ext cx="457200" cy="391885"/>
          </a:xfrm>
          <a:prstGeom prst="rightArrow">
            <a:avLst/>
          </a:prstGeom>
          <a:solidFill>
            <a:schemeClr val="bg2">
              <a:lumMod val="75000"/>
              <a:alpha val="592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7881055-FE19-7408-8691-130C4975E7E4}"/>
              </a:ext>
            </a:extLst>
          </p:cNvPr>
          <p:cNvSpPr/>
          <p:nvPr/>
        </p:nvSpPr>
        <p:spPr>
          <a:xfrm>
            <a:off x="5761134" y="2463799"/>
            <a:ext cx="457200" cy="391885"/>
          </a:xfrm>
          <a:prstGeom prst="rightArrow">
            <a:avLst/>
          </a:prstGeom>
          <a:solidFill>
            <a:schemeClr val="bg2">
              <a:lumMod val="75000"/>
              <a:alpha val="592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0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11" name="Google Shape;1411;p35"/>
          <p:cNvSpPr txBox="1">
            <a:spLocks noGrp="1"/>
          </p:cNvSpPr>
          <p:nvPr>
            <p:ph type="title" idx="7"/>
          </p:nvPr>
        </p:nvSpPr>
        <p:spPr>
          <a:xfrm>
            <a:off x="4108475" y="1077711"/>
            <a:ext cx="901200" cy="535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12" name="Google Shape;1412;p35"/>
          <p:cNvSpPr txBox="1">
            <a:spLocks noGrp="1"/>
          </p:cNvSpPr>
          <p:nvPr>
            <p:ph type="title" idx="8"/>
          </p:nvPr>
        </p:nvSpPr>
        <p:spPr>
          <a:xfrm>
            <a:off x="1354406" y="2155400"/>
            <a:ext cx="90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16" name="Google Shape;1416;p35"/>
          <p:cNvSpPr txBox="1">
            <a:spLocks noGrp="1"/>
          </p:cNvSpPr>
          <p:nvPr>
            <p:ph type="title" idx="15"/>
          </p:nvPr>
        </p:nvSpPr>
        <p:spPr>
          <a:xfrm>
            <a:off x="1354406" y="3321048"/>
            <a:ext cx="901200" cy="781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17" name="Google Shape;1417;p35"/>
          <p:cNvSpPr txBox="1">
            <a:spLocks noGrp="1"/>
          </p:cNvSpPr>
          <p:nvPr>
            <p:ph type="subTitle" idx="16"/>
          </p:nvPr>
        </p:nvSpPr>
        <p:spPr>
          <a:xfrm>
            <a:off x="636840" y="1612869"/>
            <a:ext cx="2050796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sz="1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18" name="Google Shape;1418;p35"/>
          <p:cNvSpPr txBox="1">
            <a:spLocks noGrp="1"/>
          </p:cNvSpPr>
          <p:nvPr>
            <p:ph type="subTitle" idx="17"/>
          </p:nvPr>
        </p:nvSpPr>
        <p:spPr>
          <a:xfrm>
            <a:off x="3379614" y="1426462"/>
            <a:ext cx="2409202" cy="564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>
                <a:srgbClr val="000000"/>
              </a:buClr>
              <a:buFont typeface="Arial"/>
            </a:pPr>
            <a:r>
              <a:rPr lang="en-GB" sz="1800">
                <a:solidFill>
                  <a:srgbClr val="0070C0"/>
                </a:solidFill>
                <a:sym typeface="Arial"/>
              </a:rPr>
              <a:t>Data Preparation</a:t>
            </a:r>
          </a:p>
        </p:txBody>
      </p:sp>
      <p:sp>
        <p:nvSpPr>
          <p:cNvPr id="1420" name="Google Shape;1420;p35"/>
          <p:cNvSpPr txBox="1">
            <a:spLocks noGrp="1"/>
          </p:cNvSpPr>
          <p:nvPr>
            <p:ph type="subTitle" idx="19"/>
          </p:nvPr>
        </p:nvSpPr>
        <p:spPr>
          <a:xfrm>
            <a:off x="898233" y="2537802"/>
            <a:ext cx="2692114" cy="91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/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Project Overview and Problem Statement </a:t>
            </a:r>
            <a:endParaRPr lang="en-US" sz="1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22" name="Google Shape;1422;p35"/>
          <p:cNvSpPr txBox="1">
            <a:spLocks noGrp="1"/>
          </p:cNvSpPr>
          <p:nvPr>
            <p:ph type="subTitle" idx="21"/>
          </p:nvPr>
        </p:nvSpPr>
        <p:spPr>
          <a:xfrm>
            <a:off x="819471" y="3974323"/>
            <a:ext cx="2305500" cy="555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Dataset</a:t>
            </a:r>
            <a:r>
              <a:rPr lang="en-GB"/>
              <a:t>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Overview</a:t>
            </a:r>
            <a:endParaRPr sz="18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Google Shape;1416;p35">
            <a:extLst>
              <a:ext uri="{FF2B5EF4-FFF2-40B4-BE49-F238E27FC236}">
                <a16:creationId xmlns:a16="http://schemas.microsoft.com/office/drawing/2014/main" id="{830AB1C0-D1BB-521F-E023-0281A9ECC660}"/>
              </a:ext>
            </a:extLst>
          </p:cNvPr>
          <p:cNvSpPr txBox="1">
            <a:spLocks/>
          </p:cNvSpPr>
          <p:nvPr/>
        </p:nvSpPr>
        <p:spPr>
          <a:xfrm>
            <a:off x="4121400" y="2164620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"/>
              <a:t>05</a:t>
            </a:r>
          </a:p>
        </p:txBody>
      </p:sp>
      <p:sp>
        <p:nvSpPr>
          <p:cNvPr id="5" name="Google Shape;1422;p35">
            <a:extLst>
              <a:ext uri="{FF2B5EF4-FFF2-40B4-BE49-F238E27FC236}">
                <a16:creationId xmlns:a16="http://schemas.microsoft.com/office/drawing/2014/main" id="{5414DF65-E3EE-1DD9-2436-9ECD9094D9F9}"/>
              </a:ext>
            </a:extLst>
          </p:cNvPr>
          <p:cNvSpPr txBox="1">
            <a:spLocks/>
          </p:cNvSpPr>
          <p:nvPr/>
        </p:nvSpPr>
        <p:spPr>
          <a:xfrm>
            <a:off x="3514817" y="2690558"/>
            <a:ext cx="230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rgbClr val="0070C0"/>
                </a:solidFill>
                <a:latin typeface="Archivo"/>
                <a:cs typeface="Archiv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GB"/>
              <a:t>Data </a:t>
            </a:r>
            <a:r>
              <a:rPr lang="en-GB" err="1"/>
              <a:t>Modeling</a:t>
            </a:r>
            <a:r>
              <a:rPr lang="en-GB"/>
              <a:t> and Data Exploration</a:t>
            </a:r>
          </a:p>
        </p:txBody>
      </p:sp>
      <p:sp>
        <p:nvSpPr>
          <p:cNvPr id="7" name="Google Shape;1416;p35">
            <a:extLst>
              <a:ext uri="{FF2B5EF4-FFF2-40B4-BE49-F238E27FC236}">
                <a16:creationId xmlns:a16="http://schemas.microsoft.com/office/drawing/2014/main" id="{E21339BF-1200-420C-54D2-DBB755428084}"/>
              </a:ext>
            </a:extLst>
          </p:cNvPr>
          <p:cNvSpPr txBox="1">
            <a:spLocks/>
          </p:cNvSpPr>
          <p:nvPr/>
        </p:nvSpPr>
        <p:spPr>
          <a:xfrm>
            <a:off x="4133615" y="3463167"/>
            <a:ext cx="901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"/>
              <a:t>06</a:t>
            </a:r>
          </a:p>
        </p:txBody>
      </p:sp>
      <p:sp>
        <p:nvSpPr>
          <p:cNvPr id="9" name="Google Shape;1422;p35">
            <a:extLst>
              <a:ext uri="{FF2B5EF4-FFF2-40B4-BE49-F238E27FC236}">
                <a16:creationId xmlns:a16="http://schemas.microsoft.com/office/drawing/2014/main" id="{5483633D-2E39-5A63-23EE-79D6C6694C46}"/>
              </a:ext>
            </a:extLst>
          </p:cNvPr>
          <p:cNvSpPr txBox="1">
            <a:spLocks/>
          </p:cNvSpPr>
          <p:nvPr/>
        </p:nvSpPr>
        <p:spPr>
          <a:xfrm>
            <a:off x="3514817" y="4092978"/>
            <a:ext cx="2692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rgbClr val="0070C0"/>
                </a:solidFill>
                <a:latin typeface="Archivo"/>
                <a:cs typeface="Archiv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-GB"/>
              <a:t>Analysis and Findings</a:t>
            </a:r>
          </a:p>
        </p:txBody>
      </p:sp>
      <p:sp>
        <p:nvSpPr>
          <p:cNvPr id="4" name="Google Shape;1411;p35">
            <a:extLst>
              <a:ext uri="{FF2B5EF4-FFF2-40B4-BE49-F238E27FC236}">
                <a16:creationId xmlns:a16="http://schemas.microsoft.com/office/drawing/2014/main" id="{52CFAFB6-8157-6556-4903-C4608934280B}"/>
              </a:ext>
            </a:extLst>
          </p:cNvPr>
          <p:cNvSpPr txBox="1">
            <a:spLocks/>
          </p:cNvSpPr>
          <p:nvPr/>
        </p:nvSpPr>
        <p:spPr>
          <a:xfrm>
            <a:off x="6571419" y="1407271"/>
            <a:ext cx="901200" cy="53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"/>
              <a:t>07</a:t>
            </a:r>
          </a:p>
        </p:txBody>
      </p:sp>
      <p:sp>
        <p:nvSpPr>
          <p:cNvPr id="6" name="Google Shape;1411;p35">
            <a:extLst>
              <a:ext uri="{FF2B5EF4-FFF2-40B4-BE49-F238E27FC236}">
                <a16:creationId xmlns:a16="http://schemas.microsoft.com/office/drawing/2014/main" id="{AF4A9396-5329-FCC9-DE78-0EEEBEE6E940}"/>
              </a:ext>
            </a:extLst>
          </p:cNvPr>
          <p:cNvSpPr txBox="1">
            <a:spLocks/>
          </p:cNvSpPr>
          <p:nvPr/>
        </p:nvSpPr>
        <p:spPr>
          <a:xfrm>
            <a:off x="6723124" y="2912977"/>
            <a:ext cx="901200" cy="53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"/>
              <a:t>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586F0D-1975-54D8-5A19-EBDD01A518DA}"/>
              </a:ext>
            </a:extLst>
          </p:cNvPr>
          <p:cNvSpPr txBox="1"/>
          <p:nvPr/>
        </p:nvSpPr>
        <p:spPr>
          <a:xfrm>
            <a:off x="6319869" y="1965796"/>
            <a:ext cx="2305500" cy="70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114999"/>
              </a:lnSpc>
              <a:buClr>
                <a:schemeClr val="dk1"/>
              </a:buClr>
              <a:buSzPts val="2400"/>
              <a:buFont typeface="Archivo"/>
              <a:buNone/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  <a:latin typeface="Archivo"/>
                <a:ea typeface="Archivo"/>
                <a:cs typeface="Archivo"/>
              </a:defRPr>
            </a:lvl1pPr>
            <a:lvl2pPr marL="9144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</a:defRPr>
            </a:lvl2pPr>
            <a:lvl3pPr marL="13716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</a:defRPr>
            </a:lvl3pPr>
            <a:lvl4pPr marL="18288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</a:defRPr>
            </a:lvl4pPr>
            <a:lvl5pPr marL="22860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</a:defRPr>
            </a:lvl5pPr>
            <a:lvl6pPr marL="27432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</a:defRPr>
            </a:lvl6pPr>
            <a:lvl7pPr marL="32004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</a:defRPr>
            </a:lvl7pPr>
            <a:lvl8pPr marL="36576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</a:defRPr>
            </a:lvl8pPr>
            <a:lvl9pPr marL="41148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</a:defRPr>
            </a:lvl9pPr>
          </a:lstStyle>
          <a:p>
            <a:pPr algn="l"/>
            <a:r>
              <a:rPr lang="en-US">
                <a:sym typeface="Archivo"/>
              </a:rPr>
              <a:t>Challenges</a:t>
            </a:r>
            <a:r>
              <a:rPr lang="en-US"/>
              <a:t> and Limitations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9FCB6C-C2E3-3EE4-D71B-48D08B77167A}"/>
              </a:ext>
            </a:extLst>
          </p:cNvPr>
          <p:cNvSpPr txBox="1"/>
          <p:nvPr/>
        </p:nvSpPr>
        <p:spPr>
          <a:xfrm>
            <a:off x="6278267" y="3485201"/>
            <a:ext cx="2692114" cy="67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4999"/>
              </a:lnSpc>
              <a:buClr>
                <a:schemeClr val="dk1"/>
              </a:buClr>
              <a:buSzPts val="2400"/>
              <a:buFont typeface="Archivo"/>
              <a:buNone/>
              <a:defRPr sz="1800" b="1">
                <a:solidFill>
                  <a:schemeClr val="tx1">
                    <a:lumMod val="60000"/>
                    <a:lumOff val="40000"/>
                  </a:schemeClr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indent="-317500" algn="ctr">
              <a:lnSpc>
                <a:spcPct val="115000"/>
              </a:lnSpc>
              <a:buClr>
                <a:schemeClr val="dk1"/>
              </a:buClr>
              <a:buSzPts val="2400"/>
              <a:buFont typeface="Archivo"/>
              <a:buNone/>
              <a:defRPr sz="24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CA"/>
              <a:t>Recommendations and Insights</a:t>
            </a:r>
            <a:endParaRPr lang="en-US"/>
          </a:p>
        </p:txBody>
      </p:sp>
      <p:sp>
        <p:nvSpPr>
          <p:cNvPr id="22" name="Google Shape;1411;p35">
            <a:extLst>
              <a:ext uri="{FF2B5EF4-FFF2-40B4-BE49-F238E27FC236}">
                <a16:creationId xmlns:a16="http://schemas.microsoft.com/office/drawing/2014/main" id="{578799B6-51A2-1FE8-63D6-AFE25DFDA49C}"/>
              </a:ext>
            </a:extLst>
          </p:cNvPr>
          <p:cNvSpPr txBox="1">
            <a:spLocks/>
          </p:cNvSpPr>
          <p:nvPr/>
        </p:nvSpPr>
        <p:spPr>
          <a:xfrm>
            <a:off x="1354406" y="1077711"/>
            <a:ext cx="901200" cy="53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r>
              <a:rPr lang="en"/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9"/>
          <p:cNvSpPr txBox="1">
            <a:spLocks noGrp="1"/>
          </p:cNvSpPr>
          <p:nvPr>
            <p:ph type="title"/>
          </p:nvPr>
        </p:nvSpPr>
        <p:spPr>
          <a:xfrm>
            <a:off x="492795" y="1615550"/>
            <a:ext cx="3902226" cy="30668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/>
              <a:t>06</a:t>
            </a:r>
            <a:br>
              <a:rPr lang="en"/>
            </a:br>
            <a:r>
              <a:rPr lang="en-IN" sz="4400"/>
              <a:t>Analysis and Findings</a:t>
            </a:r>
            <a:br>
              <a:rPr lang="en-IN" sz="5400"/>
            </a:br>
            <a:endParaRPr lang="en-IN" sz="5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B0903-613A-826E-52EE-1AF3C813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16"/>
          <a:stretch/>
        </p:blipFill>
        <p:spPr>
          <a:xfrm>
            <a:off x="4572000" y="1281253"/>
            <a:ext cx="4256187" cy="3310264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>
          <a:extLst>
            <a:ext uri="{FF2B5EF4-FFF2-40B4-BE49-F238E27FC236}">
              <a16:creationId xmlns:a16="http://schemas.microsoft.com/office/drawing/2014/main" id="{0FCD5049-3319-9EC1-C1CD-62ED13C5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ACC19C-E917-93AD-A073-E469E15AAED8}"/>
              </a:ext>
            </a:extLst>
          </p:cNvPr>
          <p:cNvSpPr txBox="1"/>
          <p:nvPr/>
        </p:nvSpPr>
        <p:spPr>
          <a:xfrm>
            <a:off x="846962" y="330665"/>
            <a:ext cx="7450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52"/>
              </a:buClr>
              <a:buSzPts val="3000"/>
              <a:buFont typeface="Archivo"/>
              <a:buNone/>
              <a:tabLst/>
              <a:defRPr/>
            </a:pPr>
            <a:r>
              <a:rPr lang="en" sz="3000" b="1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Overview: Price Trends (1/2)</a:t>
            </a:r>
            <a:endParaRPr kumimoji="0" lang="en-GB" sz="3000" b="1" i="0" u="none" strike="noStrike" kern="0" cap="none" spc="0" normalizeH="0" baseline="0" noProof="0">
              <a:ln>
                <a:noFill/>
              </a:ln>
              <a:solidFill>
                <a:srgbClr val="353552"/>
              </a:solidFill>
              <a:effectLst/>
              <a:uLnTx/>
              <a:uFillTx/>
              <a:latin typeface="Archivo"/>
              <a:cs typeface="Archivo"/>
              <a:sym typeface="Archiv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EC2BF5-302A-01AE-5F6D-5159DCF1D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2" y="960863"/>
            <a:ext cx="7134905" cy="40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71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8FC190-3B37-0A6D-70E2-EFA5D270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27"/>
          <a:stretch/>
        </p:blipFill>
        <p:spPr>
          <a:xfrm>
            <a:off x="936526" y="946891"/>
            <a:ext cx="7687230" cy="38659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38E41-DAE2-ABFF-C0F9-5A062D178E12}"/>
              </a:ext>
            </a:extLst>
          </p:cNvPr>
          <p:cNvSpPr txBox="1"/>
          <p:nvPr/>
        </p:nvSpPr>
        <p:spPr>
          <a:xfrm>
            <a:off x="846962" y="330665"/>
            <a:ext cx="7450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552"/>
              </a:buClr>
              <a:buSzPts val="3000"/>
              <a:buFont typeface="Archivo"/>
              <a:buNone/>
              <a:tabLst/>
              <a:defRPr/>
            </a:pPr>
            <a:r>
              <a:rPr lang="en" sz="3000" b="1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Overview: </a:t>
            </a: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353552"/>
                </a:solidFill>
                <a:effectLst/>
                <a:uLnTx/>
                <a:uFillTx/>
                <a:latin typeface="Archivo"/>
                <a:cs typeface="Archivo"/>
                <a:sym typeface="Archivo"/>
              </a:rPr>
              <a:t>Market Cap contribution (2/2)</a:t>
            </a:r>
            <a:endParaRPr kumimoji="0" lang="en-GB" sz="3000" b="1" i="0" u="none" strike="noStrike" kern="0" cap="none" spc="0" normalizeH="0" baseline="0" noProof="0">
              <a:ln>
                <a:noFill/>
              </a:ln>
              <a:solidFill>
                <a:srgbClr val="353552"/>
              </a:solidFill>
              <a:effectLst/>
              <a:uLnTx/>
              <a:uFillTx/>
              <a:latin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7;p43">
            <a:extLst>
              <a:ext uri="{FF2B5EF4-FFF2-40B4-BE49-F238E27FC236}">
                <a16:creationId xmlns:a16="http://schemas.microsoft.com/office/drawing/2014/main" id="{BE9D2979-A1D8-6355-EE06-CB44DB0850EF}"/>
              </a:ext>
            </a:extLst>
          </p:cNvPr>
          <p:cNvSpPr txBox="1">
            <a:spLocks/>
          </p:cNvSpPr>
          <p:nvPr/>
        </p:nvSpPr>
        <p:spPr>
          <a:xfrm>
            <a:off x="251239" y="3882527"/>
            <a:ext cx="8641521" cy="108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400"/>
              <a:t>The speculative and volatile nature of the crypto market: the sharp increases and subsequent drops 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400">
                <a:sym typeface="Catamaran"/>
              </a:rPr>
              <a:t>Market Leaders: </a:t>
            </a:r>
            <a:r>
              <a:rPr lang="en-US" altLang="en-US" sz="1400">
                <a:sym typeface="Catamaran"/>
              </a:rPr>
              <a:t>BTC and ETH dominate in market cap and trading volumes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400">
                <a:sym typeface="Catamaran"/>
              </a:rPr>
              <a:t>BTC's price is the highest among all cryptocurrencies and significantly higher than that of others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B765B1-D954-2DE6-31D9-EE6D1798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63" y="362199"/>
            <a:ext cx="7704000" cy="572700"/>
          </a:xfrm>
        </p:spPr>
        <p:txBody>
          <a:bodyPr/>
          <a:lstStyle/>
          <a:p>
            <a:pPr marL="457200" lvl="0" indent="-317500" defTabSz="914400" eaLnBrk="0" fontAlgn="base" latinLnBrk="0" hangingPunct="0">
              <a:lnSpc>
                <a:spcPct val="105000"/>
              </a:lnSpc>
              <a:spcAft>
                <a:spcPts val="600"/>
              </a:spcAft>
              <a:tabLst/>
              <a:defRPr/>
            </a:pPr>
            <a:r>
              <a:rPr lang="en-US" sz="2800">
                <a:solidFill>
                  <a:srgbClr val="353552"/>
                </a:solidFill>
                <a:sym typeface="Catamaran"/>
              </a:rPr>
              <a:t>Key insights from data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E0AD21-528D-5B20-CCF7-9624BFF0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9" y="1169621"/>
            <a:ext cx="4576439" cy="2497603"/>
          </a:xfrm>
          <a:prstGeom prst="rect">
            <a:avLst/>
          </a:prstGeom>
          <a:ln w="66675">
            <a:solidFill>
              <a:schemeClr val="tx2">
                <a:lumMod val="60000"/>
                <a:lumOff val="40000"/>
              </a:schemeClr>
            </a:solidFill>
          </a:ln>
          <a:effectLst>
            <a:softEdge rad="34751"/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140A5B2-D354-2BDC-C34A-09D1705048B7}"/>
              </a:ext>
            </a:extLst>
          </p:cNvPr>
          <p:cNvGrpSpPr/>
          <p:nvPr/>
        </p:nvGrpSpPr>
        <p:grpSpPr>
          <a:xfrm>
            <a:off x="5210110" y="1177999"/>
            <a:ext cx="3672436" cy="2489226"/>
            <a:chOff x="5210110" y="1177999"/>
            <a:chExt cx="3672436" cy="248922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1F049BC-E418-E805-449E-97A3522B0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" b="15684"/>
            <a:stretch/>
          </p:blipFill>
          <p:spPr>
            <a:xfrm>
              <a:off x="5210110" y="1177999"/>
              <a:ext cx="3672436" cy="2489226"/>
            </a:xfrm>
            <a:prstGeom prst="rect">
              <a:avLst/>
            </a:prstGeom>
            <a:ln w="66675">
              <a:solidFill>
                <a:schemeClr val="tx2">
                  <a:lumMod val="60000"/>
                  <a:lumOff val="40000"/>
                </a:schemeClr>
              </a:solidFill>
            </a:ln>
            <a:effectLst>
              <a:softEdge rad="34751"/>
            </a:effec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44E535-770B-803B-B86D-C24393BA5F27}"/>
                </a:ext>
              </a:extLst>
            </p:cNvPr>
            <p:cNvSpPr/>
            <p:nvPr/>
          </p:nvSpPr>
          <p:spPr>
            <a:xfrm>
              <a:off x="5573027" y="3128211"/>
              <a:ext cx="3166712" cy="53901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C35EA2-8F69-B2DE-DCC7-48D0964271D4}"/>
              </a:ext>
            </a:extLst>
          </p:cNvPr>
          <p:cNvSpPr txBox="1"/>
          <p:nvPr/>
        </p:nvSpPr>
        <p:spPr>
          <a:xfrm>
            <a:off x="5425805" y="3157712"/>
            <a:ext cx="528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BTC</a:t>
            </a:r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58065C-313B-CB1D-11F8-03BAC649575F}"/>
              </a:ext>
            </a:extLst>
          </p:cNvPr>
          <p:cNvSpPr txBox="1"/>
          <p:nvPr/>
        </p:nvSpPr>
        <p:spPr>
          <a:xfrm>
            <a:off x="5837367" y="3157712"/>
            <a:ext cx="528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ETH</a:t>
            </a:r>
            <a:endParaRPr 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551A4B-94E5-237F-6B18-6C1AA50BF2A5}"/>
              </a:ext>
            </a:extLst>
          </p:cNvPr>
          <p:cNvSpPr txBox="1"/>
          <p:nvPr/>
        </p:nvSpPr>
        <p:spPr>
          <a:xfrm>
            <a:off x="6240537" y="3157712"/>
            <a:ext cx="640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USDC</a:t>
            </a:r>
            <a:endParaRPr lang="en-US" sz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4CC05A-3B52-1AEB-BC4E-8CE4F2C4062A}"/>
              </a:ext>
            </a:extLst>
          </p:cNvPr>
          <p:cNvSpPr txBox="1"/>
          <p:nvPr/>
        </p:nvSpPr>
        <p:spPr>
          <a:xfrm>
            <a:off x="6736404" y="3157712"/>
            <a:ext cx="528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XRP</a:t>
            </a:r>
            <a:endParaRPr 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52E0B3-F348-6C1C-0488-845B9B328E13}"/>
              </a:ext>
            </a:extLst>
          </p:cNvPr>
          <p:cNvSpPr txBox="1"/>
          <p:nvPr/>
        </p:nvSpPr>
        <p:spPr>
          <a:xfrm>
            <a:off x="7110861" y="3157712"/>
            <a:ext cx="528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ADA</a:t>
            </a:r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836F04-9351-10A0-DB05-0639E1698EAF}"/>
              </a:ext>
            </a:extLst>
          </p:cNvPr>
          <p:cNvSpPr txBox="1"/>
          <p:nvPr/>
        </p:nvSpPr>
        <p:spPr>
          <a:xfrm>
            <a:off x="7554944" y="3157712"/>
            <a:ext cx="528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C2CD86-8CCB-F794-5166-A1650869DF59}"/>
              </a:ext>
            </a:extLst>
          </p:cNvPr>
          <p:cNvSpPr txBox="1"/>
          <p:nvPr/>
        </p:nvSpPr>
        <p:spPr>
          <a:xfrm>
            <a:off x="8044535" y="3065379"/>
            <a:ext cx="528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DOGE</a:t>
            </a:r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E256D6-2CF9-EF97-C68B-6683B316108B}"/>
              </a:ext>
            </a:extLst>
          </p:cNvPr>
          <p:cNvSpPr txBox="1"/>
          <p:nvPr/>
        </p:nvSpPr>
        <p:spPr>
          <a:xfrm>
            <a:off x="8392137" y="3157712"/>
            <a:ext cx="528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353552"/>
                </a:solidFill>
                <a:latin typeface="Archivo"/>
                <a:cs typeface="Archivo"/>
                <a:sym typeface="Archivo"/>
              </a:rPr>
              <a:t>TRX</a:t>
            </a:r>
            <a:endParaRPr lang="en-US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>
          <a:extLst>
            <a:ext uri="{FF2B5EF4-FFF2-40B4-BE49-F238E27FC236}">
              <a16:creationId xmlns:a16="http://schemas.microsoft.com/office/drawing/2014/main" id="{9EFA34A2-DBA3-A837-2673-EC4A43595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36F3E8-D75B-9A7B-E02C-1886109CE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8" y="1056334"/>
            <a:ext cx="4556484" cy="2502943"/>
          </a:xfrm>
          <a:prstGeom prst="rect">
            <a:avLst/>
          </a:prstGeom>
          <a:ln w="66675">
            <a:solidFill>
              <a:schemeClr val="tx2">
                <a:lumMod val="60000"/>
                <a:lumOff val="40000"/>
              </a:schemeClr>
            </a:solidFill>
          </a:ln>
          <a:effectLst>
            <a:softEdge rad="34751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95EF6-C10C-6377-F9F6-69F057B8B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169" y="1056333"/>
            <a:ext cx="3840745" cy="2502943"/>
          </a:xfrm>
          <a:prstGeom prst="rect">
            <a:avLst/>
          </a:prstGeom>
          <a:ln w="66675">
            <a:solidFill>
              <a:schemeClr val="tx2">
                <a:lumMod val="60000"/>
                <a:lumOff val="40000"/>
              </a:schemeClr>
            </a:solidFill>
          </a:ln>
          <a:effectLst>
            <a:softEdge rad="34751"/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5036D5DC-F3D5-79B2-9EB4-EF52CC317CAC}"/>
              </a:ext>
            </a:extLst>
          </p:cNvPr>
          <p:cNvSpPr txBox="1">
            <a:spLocks/>
          </p:cNvSpPr>
          <p:nvPr/>
        </p:nvSpPr>
        <p:spPr>
          <a:xfrm>
            <a:off x="286863" y="3621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457200" indent="-317500" eaLnBrk="0" fontAlgn="base" hangingPunct="0">
              <a:lnSpc>
                <a:spcPct val="105000"/>
              </a:lnSpc>
              <a:spcAft>
                <a:spcPts val="600"/>
              </a:spcAft>
              <a:defRPr/>
            </a:pPr>
            <a:r>
              <a:rPr lang="en-US" sz="2800">
                <a:solidFill>
                  <a:srgbClr val="353552"/>
                </a:solidFill>
                <a:sym typeface="Catamaran"/>
              </a:rPr>
              <a:t>Key insights from data </a:t>
            </a:r>
          </a:p>
        </p:txBody>
      </p:sp>
      <p:sp>
        <p:nvSpPr>
          <p:cNvPr id="14" name="Google Shape;1537;p43">
            <a:extLst>
              <a:ext uri="{FF2B5EF4-FFF2-40B4-BE49-F238E27FC236}">
                <a16:creationId xmlns:a16="http://schemas.microsoft.com/office/drawing/2014/main" id="{D76476B6-BBE7-800D-B01C-AD43E2E2C033}"/>
              </a:ext>
            </a:extLst>
          </p:cNvPr>
          <p:cNvSpPr txBox="1">
            <a:spLocks/>
          </p:cNvSpPr>
          <p:nvPr/>
        </p:nvSpPr>
        <p:spPr>
          <a:xfrm>
            <a:off x="286863" y="3666649"/>
            <a:ext cx="8661195" cy="1210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200"/>
              <a:t>The Stablecoins (USDT and USDC): USDC and USDT prices are stable around $1, reflecting their nature as stablecoins pegged to fiat currency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200"/>
              <a:t>XRP, ADA, and DOGE experienced noticeable price spikes between 2020 and 2022, followed by a decline and stabilization; after 2023, most cryptocurrencies (other than stablecoins) appear to stabilize at lower price levels compared to their peaks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200"/>
              <a:t>Market cap peaks for multiple cryptocurrencies are observed around 2021, corresponding to a major bull market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endParaRPr lang="en-US" sz="1200">
              <a:sym typeface="Catamaran"/>
            </a:endParaRPr>
          </a:p>
        </p:txBody>
      </p:sp>
    </p:spTree>
    <p:extLst>
      <p:ext uri="{BB962C8B-B14F-4D97-AF65-F5344CB8AC3E}">
        <p14:creationId xmlns:p14="http://schemas.microsoft.com/office/powerpoint/2010/main" val="48322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6">
          <a:extLst>
            <a:ext uri="{FF2B5EF4-FFF2-40B4-BE49-F238E27FC236}">
              <a16:creationId xmlns:a16="http://schemas.microsoft.com/office/drawing/2014/main" id="{9A82DCC2-DA7E-9E94-E5BE-C30551392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D7D7E17E-E5DA-3922-A39B-183415CC4D57}"/>
              </a:ext>
            </a:extLst>
          </p:cNvPr>
          <p:cNvSpPr txBox="1">
            <a:spLocks/>
          </p:cNvSpPr>
          <p:nvPr/>
        </p:nvSpPr>
        <p:spPr>
          <a:xfrm>
            <a:off x="286863" y="3621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457200" indent="-317500" eaLnBrk="0" fontAlgn="base" hangingPunct="0">
              <a:lnSpc>
                <a:spcPct val="105000"/>
              </a:lnSpc>
              <a:spcAft>
                <a:spcPts val="600"/>
              </a:spcAft>
              <a:defRPr/>
            </a:pPr>
            <a:r>
              <a:rPr lang="en-US" sz="2800">
                <a:solidFill>
                  <a:srgbClr val="353552"/>
                </a:solidFill>
                <a:sym typeface="Catamaran"/>
              </a:rPr>
              <a:t>Findings through the Power BI chart</a:t>
            </a:r>
          </a:p>
        </p:txBody>
      </p:sp>
      <p:sp>
        <p:nvSpPr>
          <p:cNvPr id="14" name="Google Shape;1537;p43">
            <a:extLst>
              <a:ext uri="{FF2B5EF4-FFF2-40B4-BE49-F238E27FC236}">
                <a16:creationId xmlns:a16="http://schemas.microsoft.com/office/drawing/2014/main" id="{86029BF0-FF4F-E1B6-F359-33454D88B469}"/>
              </a:ext>
            </a:extLst>
          </p:cNvPr>
          <p:cNvSpPr txBox="1">
            <a:spLocks/>
          </p:cNvSpPr>
          <p:nvPr/>
        </p:nvSpPr>
        <p:spPr>
          <a:xfrm>
            <a:off x="4768645" y="1139417"/>
            <a:ext cx="4072014" cy="364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400"/>
              <a:t>BTC and ETH: </a:t>
            </a:r>
            <a:r>
              <a:rPr lang="en-US" sz="1400" b="0"/>
              <a:t>Maintain dominance as market leaders due to adoption and innovation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400"/>
              <a:t>Altcoins: </a:t>
            </a:r>
            <a:r>
              <a:rPr lang="en-US" sz="1400" b="0"/>
              <a:t>Rising shares for SOL, ADA, and TRX signal interest in DeFi, NFTs, and scalability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400"/>
              <a:t>USDC: </a:t>
            </a:r>
            <a:r>
              <a:rPr lang="en-US" sz="1400" b="0"/>
              <a:t>Steady growth reflects its critical role in stability and liquidity</a:t>
            </a:r>
          </a:p>
          <a:p>
            <a:pPr marL="139700" algn="l">
              <a:lnSpc>
                <a:spcPct val="105000"/>
              </a:lnSpc>
              <a:spcAft>
                <a:spcPts val="600"/>
              </a:spcAft>
              <a:buSzPts val="1600"/>
            </a:pPr>
            <a:endParaRPr lang="en-US" sz="1400"/>
          </a:p>
          <a:p>
            <a:pPr marL="139700" algn="l">
              <a:lnSpc>
                <a:spcPct val="105000"/>
              </a:lnSpc>
              <a:spcAft>
                <a:spcPts val="600"/>
              </a:spcAft>
              <a:buSzPts val="1600"/>
            </a:pPr>
            <a:r>
              <a:rPr lang="en-US" sz="1400"/>
              <a:t>Market Trends: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400" b="0"/>
              <a:t>Peaks in 2021 showcase speculative growth; 2022 decline reflects market corrections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400" b="0"/>
              <a:t>Recovery post-2023 suggests renewed confidence and adoption of blockchain technologies</a:t>
            </a:r>
            <a:endParaRPr lang="en-US" sz="1400">
              <a:sym typeface="Catamar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AF52A-7B99-F032-184A-30270347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5312" y="1396181"/>
            <a:ext cx="4072014" cy="2949560"/>
          </a:xfrm>
          <a:prstGeom prst="rect">
            <a:avLst/>
          </a:prstGeom>
          <a:ln w="66675">
            <a:solidFill>
              <a:schemeClr val="tx2">
                <a:lumMod val="60000"/>
                <a:lumOff val="40000"/>
              </a:schemeClr>
            </a:solidFill>
          </a:ln>
          <a:effectLst>
            <a:softEdge rad="34751"/>
          </a:effectLst>
        </p:spPr>
      </p:pic>
    </p:spTree>
    <p:extLst>
      <p:ext uri="{BB962C8B-B14F-4D97-AF65-F5344CB8AC3E}">
        <p14:creationId xmlns:p14="http://schemas.microsoft.com/office/powerpoint/2010/main" val="2925540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>
          <a:extLst>
            <a:ext uri="{FF2B5EF4-FFF2-40B4-BE49-F238E27FC236}">
              <a16:creationId xmlns:a16="http://schemas.microsoft.com/office/drawing/2014/main" id="{7694BD8D-C270-DA6D-0B0A-5D60FA8C7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95CF2DAB-3753-58D4-C8E1-3A6EB1974DA2}"/>
              </a:ext>
            </a:extLst>
          </p:cNvPr>
          <p:cNvSpPr txBox="1">
            <a:spLocks/>
          </p:cNvSpPr>
          <p:nvPr/>
        </p:nvSpPr>
        <p:spPr>
          <a:xfrm>
            <a:off x="286863" y="3621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457200" indent="-317500" eaLnBrk="0" fontAlgn="base" hangingPunct="0">
              <a:lnSpc>
                <a:spcPct val="105000"/>
              </a:lnSpc>
              <a:spcAft>
                <a:spcPts val="600"/>
              </a:spcAft>
              <a:defRPr/>
            </a:pPr>
            <a:r>
              <a:rPr lang="en-US" sz="2800">
                <a:solidFill>
                  <a:srgbClr val="353552"/>
                </a:solidFill>
                <a:sym typeface="Catamaran"/>
              </a:rPr>
              <a:t>Key insights from data </a:t>
            </a:r>
          </a:p>
        </p:txBody>
      </p:sp>
      <p:sp>
        <p:nvSpPr>
          <p:cNvPr id="14" name="Google Shape;1537;p43">
            <a:extLst>
              <a:ext uri="{FF2B5EF4-FFF2-40B4-BE49-F238E27FC236}">
                <a16:creationId xmlns:a16="http://schemas.microsoft.com/office/drawing/2014/main" id="{8321FE12-13FC-BC46-D0D4-461FD44BCE3B}"/>
              </a:ext>
            </a:extLst>
          </p:cNvPr>
          <p:cNvSpPr txBox="1">
            <a:spLocks/>
          </p:cNvSpPr>
          <p:nvPr/>
        </p:nvSpPr>
        <p:spPr>
          <a:xfrm>
            <a:off x="4814935" y="1055244"/>
            <a:ext cx="4329065" cy="364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300"/>
              <a:t>Variables like </a:t>
            </a:r>
            <a:r>
              <a:rPr lang="en-GB" sz="1300" err="1"/>
              <a:t>btc_supply</a:t>
            </a:r>
            <a:r>
              <a:rPr lang="en-GB" sz="1300"/>
              <a:t>, and </a:t>
            </a:r>
            <a:r>
              <a:rPr lang="en-GB" sz="1300" err="1"/>
              <a:t>btc_nyc_price</a:t>
            </a:r>
            <a:r>
              <a:rPr lang="en-GB" sz="1300"/>
              <a:t> </a:t>
            </a:r>
            <a:r>
              <a:rPr lang="en-GB" sz="1300">
                <a:solidFill>
                  <a:schemeClr val="accent1">
                    <a:lumMod val="75000"/>
                  </a:schemeClr>
                </a:solidFill>
              </a:rPr>
              <a:t>correlate strongly among themselves</a:t>
            </a:r>
            <a:r>
              <a:rPr lang="en-GB" sz="1300"/>
              <a:t>, indicating that these metrics (supply and price) for a single cryptocurrency are interdependent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300">
                <a:solidFill>
                  <a:schemeClr val="accent1">
                    <a:lumMod val="75000"/>
                  </a:schemeClr>
                </a:solidFill>
              </a:rPr>
              <a:t>Strong positive correlations </a:t>
            </a:r>
            <a:r>
              <a:rPr lang="en-GB" sz="1300"/>
              <a:t>are observed among market cap (mc) metrics for various cryptocurrencies like Solana (</a:t>
            </a:r>
            <a:r>
              <a:rPr lang="en-GB" sz="1300" err="1"/>
              <a:t>sol_mc</a:t>
            </a:r>
            <a:r>
              <a:rPr lang="en-GB" sz="1300"/>
              <a:t>) and Dogecoin (</a:t>
            </a:r>
            <a:r>
              <a:rPr lang="en-GB" sz="1300" err="1"/>
              <a:t>doge_mc</a:t>
            </a:r>
            <a:r>
              <a:rPr lang="en-GB" sz="1300"/>
              <a:t>), suggesting market trends are shared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300"/>
              <a:t>Broader patterns suggest that</a:t>
            </a:r>
            <a:r>
              <a:rPr lang="en-GB" sz="1300">
                <a:solidFill>
                  <a:schemeClr val="accent1">
                    <a:lumMod val="75000"/>
                  </a:schemeClr>
                </a:solidFill>
              </a:rPr>
              <a:t> major cryptocurrencies (e.g., BTC, ETH) are more tightly interlinked</a:t>
            </a:r>
            <a:r>
              <a:rPr lang="en-GB" sz="1300"/>
              <a:t> compared to smaller altcoins (like DOGE, TRX)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300"/>
              <a:t>Cryptocurrencies with stablecoin properties (e.g., </a:t>
            </a:r>
            <a:r>
              <a:rPr lang="en-GB" sz="1300">
                <a:solidFill>
                  <a:schemeClr val="accent1">
                    <a:lumMod val="75000"/>
                  </a:schemeClr>
                </a:solidFill>
              </a:rPr>
              <a:t>USDC, USDT) show distinct correlations</a:t>
            </a:r>
            <a:r>
              <a:rPr lang="en-GB" sz="1300"/>
              <a:t>, likely due to their pegging to fiat currencies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endParaRPr lang="en-GB" sz="1300"/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endParaRPr lang="en-US" sz="1300">
              <a:sym typeface="Catamar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654B9-652E-F098-9020-3FC161FFD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0" y="1143418"/>
            <a:ext cx="4329065" cy="3553710"/>
          </a:xfrm>
          <a:prstGeom prst="rect">
            <a:avLst/>
          </a:prstGeom>
          <a:ln w="66675">
            <a:solidFill>
              <a:schemeClr val="tx2">
                <a:lumMod val="60000"/>
                <a:lumOff val="40000"/>
              </a:schemeClr>
            </a:solidFill>
          </a:ln>
          <a:effectLst>
            <a:softEdge rad="34751"/>
          </a:effectLst>
        </p:spPr>
      </p:pic>
    </p:spTree>
    <p:extLst>
      <p:ext uri="{BB962C8B-B14F-4D97-AF65-F5344CB8AC3E}">
        <p14:creationId xmlns:p14="http://schemas.microsoft.com/office/powerpoint/2010/main" val="2743966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4"/>
          <p:cNvSpPr txBox="1">
            <a:spLocks noGrp="1"/>
          </p:cNvSpPr>
          <p:nvPr>
            <p:ph type="title"/>
          </p:nvPr>
        </p:nvSpPr>
        <p:spPr>
          <a:xfrm>
            <a:off x="5561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Unexpected findings through analysis</a:t>
            </a:r>
            <a:endParaRPr lang="en-GB"/>
          </a:p>
        </p:txBody>
      </p:sp>
      <p:cxnSp>
        <p:nvCxnSpPr>
          <p:cNvPr id="1544" name="Google Shape;1544;p44"/>
          <p:cNvCxnSpPr>
            <a:stCxn id="1545" idx="0"/>
            <a:endCxn id="1546" idx="3"/>
          </p:cNvCxnSpPr>
          <p:nvPr/>
        </p:nvCxnSpPr>
        <p:spPr>
          <a:xfrm>
            <a:off x="4496417" y="3627719"/>
            <a:ext cx="117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47" name="Google Shape;1547;p44"/>
          <p:cNvCxnSpPr>
            <a:stCxn id="1546" idx="0"/>
            <a:endCxn id="1548" idx="3"/>
          </p:cNvCxnSpPr>
          <p:nvPr/>
        </p:nvCxnSpPr>
        <p:spPr>
          <a:xfrm>
            <a:off x="6253179" y="3627719"/>
            <a:ext cx="116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49" name="Google Shape;1549;p44"/>
          <p:cNvSpPr txBox="1"/>
          <p:nvPr/>
        </p:nvSpPr>
        <p:spPr>
          <a:xfrm>
            <a:off x="556100" y="1277132"/>
            <a:ext cx="2557200" cy="4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Patterns identified:</a:t>
            </a:r>
          </a:p>
        </p:txBody>
      </p:sp>
      <p:sp>
        <p:nvSpPr>
          <p:cNvPr id="1550" name="Google Shape;1550;p44"/>
          <p:cNvSpPr txBox="1"/>
          <p:nvPr/>
        </p:nvSpPr>
        <p:spPr>
          <a:xfrm>
            <a:off x="575297" y="1847404"/>
            <a:ext cx="2557200" cy="2412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>
                <a:solidFill>
                  <a:schemeClr val="dk1"/>
                </a:solidFill>
                <a:latin typeface="Archivo"/>
                <a:cs typeface="Archivo"/>
                <a:sym typeface="Catamaran"/>
              </a:rPr>
              <a:t>Weekend Spikes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chivo"/>
                <a:cs typeface="Archivo"/>
                <a:sym typeface="Catamaran"/>
              </a:rPr>
              <a:t>Trading volumes peak on weekends, likely due to retail investors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>
                <a:solidFill>
                  <a:schemeClr val="dk1"/>
                </a:solidFill>
                <a:latin typeface="Archivo"/>
                <a:cs typeface="Archivo"/>
                <a:sym typeface="Catamaran"/>
              </a:rPr>
              <a:t>Correlation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chivo"/>
                <a:cs typeface="Archivo"/>
                <a:sym typeface="Catamaran"/>
              </a:rPr>
              <a:t>BTC price movements heavily influence altcoins like ADA and TRX</a:t>
            </a:r>
          </a:p>
        </p:txBody>
      </p:sp>
      <p:sp>
        <p:nvSpPr>
          <p:cNvPr id="1551" name="Google Shape;1551;p44"/>
          <p:cNvSpPr/>
          <p:nvPr/>
        </p:nvSpPr>
        <p:spPr>
          <a:xfrm rot="-5400000">
            <a:off x="2176642" y="2519830"/>
            <a:ext cx="2487451" cy="240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2" name="Google Shape;1552;p44"/>
          <p:cNvGrpSpPr/>
          <p:nvPr/>
        </p:nvGrpSpPr>
        <p:grpSpPr>
          <a:xfrm>
            <a:off x="3611122" y="3089645"/>
            <a:ext cx="1188680" cy="182682"/>
            <a:chOff x="621575" y="2498644"/>
            <a:chExt cx="1272306" cy="195486"/>
          </a:xfrm>
        </p:grpSpPr>
        <p:sp>
          <p:nvSpPr>
            <p:cNvPr id="1553" name="Google Shape;1553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5" name="Google Shape;1555;p44"/>
          <p:cNvSpPr txBox="1"/>
          <p:nvPr/>
        </p:nvSpPr>
        <p:spPr>
          <a:xfrm>
            <a:off x="3494149" y="1946563"/>
            <a:ext cx="1423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DOGE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56" name="Google Shape;1556;p44"/>
          <p:cNvSpPr txBox="1"/>
          <p:nvPr/>
        </p:nvSpPr>
        <p:spPr>
          <a:xfrm>
            <a:off x="3494149" y="2269918"/>
            <a:ext cx="1423200" cy="76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chivo"/>
                <a:cs typeface="Archivo"/>
                <a:sym typeface="Catamaran"/>
              </a:rPr>
              <a:t>Sustained interest defies its "meme coin" status</a:t>
            </a:r>
          </a:p>
        </p:txBody>
      </p:sp>
      <p:grpSp>
        <p:nvGrpSpPr>
          <p:cNvPr id="1557" name="Google Shape;1557;p44"/>
          <p:cNvGrpSpPr/>
          <p:nvPr/>
        </p:nvGrpSpPr>
        <p:grpSpPr>
          <a:xfrm>
            <a:off x="5351282" y="3089645"/>
            <a:ext cx="1188680" cy="182682"/>
            <a:chOff x="621575" y="2498644"/>
            <a:chExt cx="1272306" cy="195486"/>
          </a:xfrm>
        </p:grpSpPr>
        <p:sp>
          <p:nvSpPr>
            <p:cNvPr id="1558" name="Google Shape;1558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0" name="Google Shape;1560;p44"/>
          <p:cNvSpPr txBox="1"/>
          <p:nvPr/>
        </p:nvSpPr>
        <p:spPr>
          <a:xfrm>
            <a:off x="5234309" y="1946563"/>
            <a:ext cx="1423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SOL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61" name="Google Shape;1561;p44"/>
          <p:cNvSpPr txBox="1"/>
          <p:nvPr/>
        </p:nvSpPr>
        <p:spPr>
          <a:xfrm>
            <a:off x="5059207" y="2269918"/>
            <a:ext cx="1773404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chivo"/>
                <a:cs typeface="Archivo"/>
                <a:sym typeface="Catamaran"/>
              </a:rPr>
              <a:t>Missing data aligns with periods of extreme market activity</a:t>
            </a:r>
            <a:endParaRPr sz="1200">
              <a:solidFill>
                <a:schemeClr val="dk1"/>
              </a:solidFill>
              <a:latin typeface="Archivo"/>
              <a:cs typeface="Archivo"/>
              <a:sym typeface="Catamaran"/>
            </a:endParaRPr>
          </a:p>
        </p:txBody>
      </p:sp>
      <p:grpSp>
        <p:nvGrpSpPr>
          <p:cNvPr id="1562" name="Google Shape;1562;p44"/>
          <p:cNvGrpSpPr/>
          <p:nvPr/>
        </p:nvGrpSpPr>
        <p:grpSpPr>
          <a:xfrm>
            <a:off x="7189266" y="3089645"/>
            <a:ext cx="1188970" cy="182682"/>
            <a:chOff x="621575" y="2498644"/>
            <a:chExt cx="1272306" cy="195486"/>
          </a:xfrm>
        </p:grpSpPr>
        <p:sp>
          <p:nvSpPr>
            <p:cNvPr id="1563" name="Google Shape;1563;p44"/>
            <p:cNvSpPr/>
            <p:nvPr/>
          </p:nvSpPr>
          <p:spPr>
            <a:xfrm>
              <a:off x="1257614" y="2498644"/>
              <a:ext cx="213" cy="195486"/>
            </a:xfrm>
            <a:custGeom>
              <a:avLst/>
              <a:gdLst/>
              <a:ahLst/>
              <a:cxnLst/>
              <a:rect l="l" t="t" r="r" b="b"/>
              <a:pathLst>
                <a:path w="1" h="916" fill="none" extrusionOk="0">
                  <a:moveTo>
                    <a:pt x="1" y="1"/>
                  </a:moveTo>
                  <a:lnTo>
                    <a:pt x="1" y="916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4"/>
            <p:cNvSpPr/>
            <p:nvPr/>
          </p:nvSpPr>
          <p:spPr>
            <a:xfrm>
              <a:off x="621575" y="2498644"/>
              <a:ext cx="1272306" cy="213"/>
            </a:xfrm>
            <a:custGeom>
              <a:avLst/>
              <a:gdLst/>
              <a:ahLst/>
              <a:cxnLst/>
              <a:rect l="l" t="t" r="r" b="b"/>
              <a:pathLst>
                <a:path w="5962" h="1" fill="none" extrusionOk="0">
                  <a:moveTo>
                    <a:pt x="0" y="1"/>
                  </a:moveTo>
                  <a:lnTo>
                    <a:pt x="5962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5" name="Google Shape;1565;p44"/>
          <p:cNvSpPr txBox="1"/>
          <p:nvPr/>
        </p:nvSpPr>
        <p:spPr>
          <a:xfrm>
            <a:off x="7072151" y="1946563"/>
            <a:ext cx="14232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USDC</a:t>
            </a:r>
            <a:endParaRPr sz="2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66" name="Google Shape;1566;p44"/>
          <p:cNvSpPr txBox="1"/>
          <p:nvPr/>
        </p:nvSpPr>
        <p:spPr>
          <a:xfrm>
            <a:off x="6897750" y="2269918"/>
            <a:ext cx="1772003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chivo"/>
                <a:cs typeface="Archivo"/>
                <a:sym typeface="Catamaran"/>
              </a:rPr>
              <a:t>Minimal price variation but increasing transaction utility</a:t>
            </a:r>
            <a:endParaRPr sz="1200">
              <a:solidFill>
                <a:schemeClr val="dk1"/>
              </a:solidFill>
              <a:latin typeface="Archivo"/>
              <a:cs typeface="Archivo"/>
              <a:sym typeface="Catamaran"/>
            </a:endParaRPr>
          </a:p>
        </p:txBody>
      </p:sp>
      <p:sp>
        <p:nvSpPr>
          <p:cNvPr id="1567" name="Google Shape;1567;p44"/>
          <p:cNvSpPr/>
          <p:nvPr/>
        </p:nvSpPr>
        <p:spPr>
          <a:xfrm rot="10800000" flipH="1">
            <a:off x="3600613" y="4125225"/>
            <a:ext cx="4703750" cy="67825"/>
          </a:xfrm>
          <a:custGeom>
            <a:avLst/>
            <a:gdLst/>
            <a:ahLst/>
            <a:cxnLst/>
            <a:rect l="l" t="t" r="r" b="b"/>
            <a:pathLst>
              <a:path w="5962" h="1" fill="none" extrusionOk="0">
                <a:moveTo>
                  <a:pt x="0" y="1"/>
                </a:moveTo>
                <a:lnTo>
                  <a:pt x="5962" y="1"/>
                </a:lnTo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44"/>
          <p:cNvSpPr txBox="1">
            <a:spLocks noGrp="1"/>
          </p:cNvSpPr>
          <p:nvPr>
            <p:ph type="title" idx="4294967295"/>
          </p:nvPr>
        </p:nvSpPr>
        <p:spPr>
          <a:xfrm>
            <a:off x="3755149" y="1282288"/>
            <a:ext cx="9012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0" name="Google Shape;1570;p44"/>
          <p:cNvSpPr txBox="1">
            <a:spLocks noGrp="1"/>
          </p:cNvSpPr>
          <p:nvPr>
            <p:ph type="title" idx="4294967295"/>
          </p:nvPr>
        </p:nvSpPr>
        <p:spPr>
          <a:xfrm>
            <a:off x="5495309" y="1282288"/>
            <a:ext cx="9012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</a:t>
            </a:r>
            <a:r>
              <a:rPr lang="en"/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1" name="Google Shape;1571;p44"/>
          <p:cNvSpPr txBox="1">
            <a:spLocks noGrp="1"/>
          </p:cNvSpPr>
          <p:nvPr>
            <p:ph type="title" idx="4294967295"/>
          </p:nvPr>
        </p:nvSpPr>
        <p:spPr>
          <a:xfrm>
            <a:off x="7333151" y="1282288"/>
            <a:ext cx="9012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</a:t>
            </a:r>
            <a:r>
              <a:rPr lang="en"/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5" name="Google Shape;1545;p44"/>
          <p:cNvSpPr/>
          <p:nvPr/>
        </p:nvSpPr>
        <p:spPr>
          <a:xfrm>
            <a:off x="3915017" y="3375869"/>
            <a:ext cx="581400" cy="503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6" name="Google Shape;1546;p44"/>
          <p:cNvSpPr/>
          <p:nvPr/>
        </p:nvSpPr>
        <p:spPr>
          <a:xfrm>
            <a:off x="5671779" y="3375869"/>
            <a:ext cx="581400" cy="503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8" name="Google Shape;1548;p44"/>
          <p:cNvSpPr/>
          <p:nvPr/>
        </p:nvSpPr>
        <p:spPr>
          <a:xfrm>
            <a:off x="7419192" y="3375869"/>
            <a:ext cx="581400" cy="503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2" name="Google Shape;1572;p44"/>
          <p:cNvSpPr/>
          <p:nvPr/>
        </p:nvSpPr>
        <p:spPr>
          <a:xfrm>
            <a:off x="4093246" y="3453149"/>
            <a:ext cx="224928" cy="349131"/>
          </a:xfrm>
          <a:custGeom>
            <a:avLst/>
            <a:gdLst/>
            <a:ahLst/>
            <a:cxnLst/>
            <a:rect l="l" t="t" r="r" b="b"/>
            <a:pathLst>
              <a:path w="7061" h="10960" extrusionOk="0">
                <a:moveTo>
                  <a:pt x="3906" y="5316"/>
                </a:moveTo>
                <a:cubicBezTo>
                  <a:pt x="4072" y="5316"/>
                  <a:pt x="4191" y="5447"/>
                  <a:pt x="4191" y="5602"/>
                </a:cubicBezTo>
                <a:cubicBezTo>
                  <a:pt x="4191" y="5757"/>
                  <a:pt x="4060" y="5876"/>
                  <a:pt x="3906" y="5876"/>
                </a:cubicBezTo>
                <a:lnTo>
                  <a:pt x="3370" y="5876"/>
                </a:lnTo>
                <a:cubicBezTo>
                  <a:pt x="3215" y="5876"/>
                  <a:pt x="3096" y="5745"/>
                  <a:pt x="3096" y="5602"/>
                </a:cubicBezTo>
                <a:cubicBezTo>
                  <a:pt x="3096" y="5435"/>
                  <a:pt x="3227" y="5316"/>
                  <a:pt x="3370" y="5316"/>
                </a:cubicBezTo>
                <a:close/>
                <a:moveTo>
                  <a:pt x="5370" y="8459"/>
                </a:moveTo>
                <a:cubicBezTo>
                  <a:pt x="5430" y="8471"/>
                  <a:pt x="5489" y="8519"/>
                  <a:pt x="5489" y="8578"/>
                </a:cubicBezTo>
                <a:lnTo>
                  <a:pt x="5489" y="9317"/>
                </a:lnTo>
                <a:cubicBezTo>
                  <a:pt x="5489" y="9376"/>
                  <a:pt x="5430" y="9436"/>
                  <a:pt x="5370" y="9436"/>
                </a:cubicBezTo>
                <a:lnTo>
                  <a:pt x="1929" y="9436"/>
                </a:lnTo>
                <a:cubicBezTo>
                  <a:pt x="1870" y="9436"/>
                  <a:pt x="1810" y="9376"/>
                  <a:pt x="1810" y="9317"/>
                </a:cubicBezTo>
                <a:lnTo>
                  <a:pt x="1810" y="8578"/>
                </a:lnTo>
                <a:cubicBezTo>
                  <a:pt x="1810" y="8519"/>
                  <a:pt x="1870" y="8459"/>
                  <a:pt x="1929" y="8459"/>
                </a:cubicBezTo>
                <a:close/>
                <a:moveTo>
                  <a:pt x="3645" y="0"/>
                </a:moveTo>
                <a:cubicBezTo>
                  <a:pt x="3527" y="0"/>
                  <a:pt x="3411" y="54"/>
                  <a:pt x="3346" y="161"/>
                </a:cubicBezTo>
                <a:lnTo>
                  <a:pt x="191" y="4792"/>
                </a:lnTo>
                <a:cubicBezTo>
                  <a:pt x="0" y="5078"/>
                  <a:pt x="36" y="5447"/>
                  <a:pt x="262" y="5685"/>
                </a:cubicBezTo>
                <a:lnTo>
                  <a:pt x="1762" y="7209"/>
                </a:lnTo>
                <a:cubicBezTo>
                  <a:pt x="1822" y="7269"/>
                  <a:pt x="1858" y="7340"/>
                  <a:pt x="1858" y="7412"/>
                </a:cubicBezTo>
                <a:lnTo>
                  <a:pt x="1858" y="8078"/>
                </a:lnTo>
                <a:cubicBezTo>
                  <a:pt x="1620" y="8114"/>
                  <a:pt x="1429" y="8317"/>
                  <a:pt x="1429" y="8578"/>
                </a:cubicBezTo>
                <a:lnTo>
                  <a:pt x="1429" y="9317"/>
                </a:lnTo>
                <a:cubicBezTo>
                  <a:pt x="1429" y="9602"/>
                  <a:pt x="1643" y="9829"/>
                  <a:pt x="1929" y="9829"/>
                </a:cubicBezTo>
                <a:lnTo>
                  <a:pt x="2155" y="9829"/>
                </a:lnTo>
                <a:lnTo>
                  <a:pt x="2155" y="10472"/>
                </a:lnTo>
                <a:cubicBezTo>
                  <a:pt x="2155" y="10734"/>
                  <a:pt x="2358" y="10960"/>
                  <a:pt x="2632" y="10960"/>
                </a:cubicBezTo>
                <a:lnTo>
                  <a:pt x="3179" y="10960"/>
                </a:lnTo>
                <a:cubicBezTo>
                  <a:pt x="3286" y="10960"/>
                  <a:pt x="3370" y="10864"/>
                  <a:pt x="3370" y="10757"/>
                </a:cubicBezTo>
                <a:cubicBezTo>
                  <a:pt x="3370" y="10662"/>
                  <a:pt x="3286" y="10567"/>
                  <a:pt x="3179" y="10567"/>
                </a:cubicBezTo>
                <a:lnTo>
                  <a:pt x="2632" y="10567"/>
                </a:lnTo>
                <a:cubicBezTo>
                  <a:pt x="2584" y="10567"/>
                  <a:pt x="2536" y="10519"/>
                  <a:pt x="2536" y="10483"/>
                </a:cubicBezTo>
                <a:lnTo>
                  <a:pt x="2536" y="9829"/>
                </a:lnTo>
                <a:lnTo>
                  <a:pt x="4763" y="9829"/>
                </a:lnTo>
                <a:lnTo>
                  <a:pt x="4763" y="10483"/>
                </a:lnTo>
                <a:cubicBezTo>
                  <a:pt x="4763" y="10519"/>
                  <a:pt x="4715" y="10567"/>
                  <a:pt x="4668" y="10567"/>
                </a:cubicBezTo>
                <a:lnTo>
                  <a:pt x="4072" y="10567"/>
                </a:lnTo>
                <a:cubicBezTo>
                  <a:pt x="3965" y="10567"/>
                  <a:pt x="3882" y="10662"/>
                  <a:pt x="3882" y="10757"/>
                </a:cubicBezTo>
                <a:cubicBezTo>
                  <a:pt x="3882" y="10864"/>
                  <a:pt x="3965" y="10960"/>
                  <a:pt x="4072" y="10960"/>
                </a:cubicBezTo>
                <a:lnTo>
                  <a:pt x="4668" y="10960"/>
                </a:lnTo>
                <a:cubicBezTo>
                  <a:pt x="4918" y="10960"/>
                  <a:pt x="5144" y="10745"/>
                  <a:pt x="5144" y="10472"/>
                </a:cubicBezTo>
                <a:lnTo>
                  <a:pt x="5144" y="9829"/>
                </a:lnTo>
                <a:lnTo>
                  <a:pt x="5370" y="9829"/>
                </a:lnTo>
                <a:cubicBezTo>
                  <a:pt x="5656" y="9829"/>
                  <a:pt x="5870" y="9602"/>
                  <a:pt x="5870" y="9317"/>
                </a:cubicBezTo>
                <a:lnTo>
                  <a:pt x="5870" y="8578"/>
                </a:lnTo>
                <a:cubicBezTo>
                  <a:pt x="5870" y="8317"/>
                  <a:pt x="5680" y="8114"/>
                  <a:pt x="5441" y="8078"/>
                </a:cubicBezTo>
                <a:lnTo>
                  <a:pt x="5441" y="7412"/>
                </a:lnTo>
                <a:cubicBezTo>
                  <a:pt x="5441" y="7340"/>
                  <a:pt x="5477" y="7269"/>
                  <a:pt x="5537" y="7209"/>
                </a:cubicBezTo>
                <a:lnTo>
                  <a:pt x="6977" y="5745"/>
                </a:lnTo>
                <a:cubicBezTo>
                  <a:pt x="7049" y="5673"/>
                  <a:pt x="7049" y="5554"/>
                  <a:pt x="6977" y="5483"/>
                </a:cubicBezTo>
                <a:cubicBezTo>
                  <a:pt x="6942" y="5441"/>
                  <a:pt x="6894" y="5420"/>
                  <a:pt x="6845" y="5420"/>
                </a:cubicBezTo>
                <a:cubicBezTo>
                  <a:pt x="6796" y="5420"/>
                  <a:pt x="6745" y="5441"/>
                  <a:pt x="6703" y="5483"/>
                </a:cubicBezTo>
                <a:lnTo>
                  <a:pt x="5263" y="6935"/>
                </a:lnTo>
                <a:cubicBezTo>
                  <a:pt x="5132" y="7066"/>
                  <a:pt x="5072" y="7233"/>
                  <a:pt x="5072" y="7412"/>
                </a:cubicBezTo>
                <a:lnTo>
                  <a:pt x="5072" y="8067"/>
                </a:lnTo>
                <a:lnTo>
                  <a:pt x="2262" y="8067"/>
                </a:lnTo>
                <a:lnTo>
                  <a:pt x="2262" y="7412"/>
                </a:lnTo>
                <a:cubicBezTo>
                  <a:pt x="2262" y="7233"/>
                  <a:pt x="2179" y="7054"/>
                  <a:pt x="2060" y="6935"/>
                </a:cubicBezTo>
                <a:lnTo>
                  <a:pt x="560" y="5423"/>
                </a:lnTo>
                <a:cubicBezTo>
                  <a:pt x="453" y="5316"/>
                  <a:pt x="441" y="5138"/>
                  <a:pt x="536" y="5019"/>
                </a:cubicBezTo>
                <a:lnTo>
                  <a:pt x="3477" y="685"/>
                </a:lnTo>
                <a:lnTo>
                  <a:pt x="3477" y="4923"/>
                </a:lnTo>
                <a:lnTo>
                  <a:pt x="3405" y="4923"/>
                </a:lnTo>
                <a:cubicBezTo>
                  <a:pt x="3036" y="4923"/>
                  <a:pt x="2739" y="5221"/>
                  <a:pt x="2739" y="5602"/>
                </a:cubicBezTo>
                <a:cubicBezTo>
                  <a:pt x="2739" y="5971"/>
                  <a:pt x="3036" y="6269"/>
                  <a:pt x="3405" y="6269"/>
                </a:cubicBezTo>
                <a:lnTo>
                  <a:pt x="3941" y="6269"/>
                </a:lnTo>
                <a:cubicBezTo>
                  <a:pt x="4310" y="6269"/>
                  <a:pt x="4608" y="5971"/>
                  <a:pt x="4608" y="5602"/>
                </a:cubicBezTo>
                <a:cubicBezTo>
                  <a:pt x="4608" y="5221"/>
                  <a:pt x="4310" y="4923"/>
                  <a:pt x="3941" y="4923"/>
                </a:cubicBezTo>
                <a:lnTo>
                  <a:pt x="3870" y="4923"/>
                </a:lnTo>
                <a:lnTo>
                  <a:pt x="3870" y="685"/>
                </a:lnTo>
                <a:lnTo>
                  <a:pt x="6692" y="4840"/>
                </a:lnTo>
                <a:cubicBezTo>
                  <a:pt x="6727" y="4889"/>
                  <a:pt x="6783" y="4918"/>
                  <a:pt x="6843" y="4918"/>
                </a:cubicBezTo>
                <a:cubicBezTo>
                  <a:pt x="6884" y="4918"/>
                  <a:pt x="6927" y="4905"/>
                  <a:pt x="6965" y="4876"/>
                </a:cubicBezTo>
                <a:cubicBezTo>
                  <a:pt x="7049" y="4816"/>
                  <a:pt x="7061" y="4697"/>
                  <a:pt x="7001" y="4614"/>
                </a:cubicBezTo>
                <a:lnTo>
                  <a:pt x="3953" y="161"/>
                </a:lnTo>
                <a:cubicBezTo>
                  <a:pt x="3882" y="54"/>
                  <a:pt x="3763" y="0"/>
                  <a:pt x="36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44"/>
          <p:cNvGrpSpPr/>
          <p:nvPr/>
        </p:nvGrpSpPr>
        <p:grpSpPr>
          <a:xfrm>
            <a:off x="7510179" y="3439994"/>
            <a:ext cx="399398" cy="375443"/>
            <a:chOff x="849741" y="1959307"/>
            <a:chExt cx="399398" cy="375443"/>
          </a:xfrm>
        </p:grpSpPr>
        <p:sp>
          <p:nvSpPr>
            <p:cNvPr id="1574" name="Google Shape;1574;p44"/>
            <p:cNvSpPr/>
            <p:nvPr/>
          </p:nvSpPr>
          <p:spPr>
            <a:xfrm>
              <a:off x="849741" y="1959307"/>
              <a:ext cx="399398" cy="375443"/>
            </a:xfrm>
            <a:custGeom>
              <a:avLst/>
              <a:gdLst/>
              <a:ahLst/>
              <a:cxnLst/>
              <a:rect l="l" t="t" r="r" b="b"/>
              <a:pathLst>
                <a:path w="12538" h="11786" extrusionOk="0">
                  <a:moveTo>
                    <a:pt x="2441" y="7273"/>
                  </a:moveTo>
                  <a:lnTo>
                    <a:pt x="5251" y="10082"/>
                  </a:lnTo>
                  <a:lnTo>
                    <a:pt x="4537" y="10797"/>
                  </a:lnTo>
                  <a:lnTo>
                    <a:pt x="1727" y="7987"/>
                  </a:lnTo>
                  <a:lnTo>
                    <a:pt x="2441" y="7273"/>
                  </a:lnTo>
                  <a:close/>
                  <a:moveTo>
                    <a:pt x="8661" y="1"/>
                  </a:moveTo>
                  <a:cubicBezTo>
                    <a:pt x="8400" y="1"/>
                    <a:pt x="8138" y="99"/>
                    <a:pt x="7942" y="296"/>
                  </a:cubicBezTo>
                  <a:lnTo>
                    <a:pt x="1846" y="6392"/>
                  </a:lnTo>
                  <a:cubicBezTo>
                    <a:pt x="1763" y="6463"/>
                    <a:pt x="1763" y="6582"/>
                    <a:pt x="1846" y="6665"/>
                  </a:cubicBezTo>
                  <a:lnTo>
                    <a:pt x="2168" y="6987"/>
                  </a:lnTo>
                  <a:lnTo>
                    <a:pt x="1322" y="7832"/>
                  </a:lnTo>
                  <a:cubicBezTo>
                    <a:pt x="1251" y="7916"/>
                    <a:pt x="1251" y="8035"/>
                    <a:pt x="1322" y="8106"/>
                  </a:cubicBezTo>
                  <a:lnTo>
                    <a:pt x="1941" y="8725"/>
                  </a:lnTo>
                  <a:lnTo>
                    <a:pt x="1465" y="9201"/>
                  </a:lnTo>
                  <a:cubicBezTo>
                    <a:pt x="1394" y="9285"/>
                    <a:pt x="1394" y="9404"/>
                    <a:pt x="1465" y="9475"/>
                  </a:cubicBezTo>
                  <a:cubicBezTo>
                    <a:pt x="1507" y="9511"/>
                    <a:pt x="1557" y="9529"/>
                    <a:pt x="1606" y="9529"/>
                  </a:cubicBezTo>
                  <a:cubicBezTo>
                    <a:pt x="1656" y="9529"/>
                    <a:pt x="1703" y="9511"/>
                    <a:pt x="1739" y="9475"/>
                  </a:cubicBezTo>
                  <a:lnTo>
                    <a:pt x="2215" y="8999"/>
                  </a:lnTo>
                  <a:lnTo>
                    <a:pt x="3525" y="10309"/>
                  </a:lnTo>
                  <a:lnTo>
                    <a:pt x="2453" y="11380"/>
                  </a:lnTo>
                  <a:lnTo>
                    <a:pt x="536" y="10678"/>
                  </a:lnTo>
                  <a:lnTo>
                    <a:pt x="1167" y="10035"/>
                  </a:lnTo>
                  <a:cubicBezTo>
                    <a:pt x="1251" y="9963"/>
                    <a:pt x="1251" y="9844"/>
                    <a:pt x="1167" y="9773"/>
                  </a:cubicBezTo>
                  <a:cubicBezTo>
                    <a:pt x="1132" y="9737"/>
                    <a:pt x="1084" y="9719"/>
                    <a:pt x="1036" y="9719"/>
                  </a:cubicBezTo>
                  <a:cubicBezTo>
                    <a:pt x="989" y="9719"/>
                    <a:pt x="941" y="9737"/>
                    <a:pt x="905" y="9773"/>
                  </a:cubicBezTo>
                  <a:lnTo>
                    <a:pt x="60" y="10618"/>
                  </a:lnTo>
                  <a:cubicBezTo>
                    <a:pt x="12" y="10666"/>
                    <a:pt x="1" y="10737"/>
                    <a:pt x="12" y="10797"/>
                  </a:cubicBezTo>
                  <a:cubicBezTo>
                    <a:pt x="24" y="10856"/>
                    <a:pt x="72" y="10916"/>
                    <a:pt x="132" y="10928"/>
                  </a:cubicBezTo>
                  <a:lnTo>
                    <a:pt x="2441" y="11761"/>
                  </a:lnTo>
                  <a:cubicBezTo>
                    <a:pt x="2453" y="11785"/>
                    <a:pt x="2477" y="11785"/>
                    <a:pt x="2501" y="11785"/>
                  </a:cubicBezTo>
                  <a:cubicBezTo>
                    <a:pt x="2537" y="11785"/>
                    <a:pt x="2596" y="11761"/>
                    <a:pt x="2632" y="11726"/>
                  </a:cubicBezTo>
                  <a:lnTo>
                    <a:pt x="3787" y="10559"/>
                  </a:lnTo>
                  <a:lnTo>
                    <a:pt x="4418" y="11190"/>
                  </a:lnTo>
                  <a:cubicBezTo>
                    <a:pt x="4442" y="11214"/>
                    <a:pt x="4501" y="11249"/>
                    <a:pt x="4549" y="11249"/>
                  </a:cubicBezTo>
                  <a:cubicBezTo>
                    <a:pt x="4596" y="11249"/>
                    <a:pt x="4656" y="11225"/>
                    <a:pt x="4680" y="11190"/>
                  </a:cubicBezTo>
                  <a:lnTo>
                    <a:pt x="5537" y="10332"/>
                  </a:lnTo>
                  <a:lnTo>
                    <a:pt x="5858" y="10666"/>
                  </a:lnTo>
                  <a:cubicBezTo>
                    <a:pt x="5894" y="10690"/>
                    <a:pt x="5954" y="10725"/>
                    <a:pt x="5989" y="10725"/>
                  </a:cubicBezTo>
                  <a:cubicBezTo>
                    <a:pt x="6037" y="10725"/>
                    <a:pt x="6097" y="10702"/>
                    <a:pt x="6132" y="10666"/>
                  </a:cubicBezTo>
                  <a:lnTo>
                    <a:pt x="10788" y="6011"/>
                  </a:lnTo>
                  <a:cubicBezTo>
                    <a:pt x="10859" y="5927"/>
                    <a:pt x="10859" y="5808"/>
                    <a:pt x="10788" y="5737"/>
                  </a:cubicBezTo>
                  <a:cubicBezTo>
                    <a:pt x="10752" y="5701"/>
                    <a:pt x="10704" y="5683"/>
                    <a:pt x="10655" y="5683"/>
                  </a:cubicBezTo>
                  <a:cubicBezTo>
                    <a:pt x="10606" y="5683"/>
                    <a:pt x="10555" y="5701"/>
                    <a:pt x="10514" y="5737"/>
                  </a:cubicBezTo>
                  <a:lnTo>
                    <a:pt x="5989" y="10261"/>
                  </a:lnTo>
                  <a:lnTo>
                    <a:pt x="2263" y="6523"/>
                  </a:lnTo>
                  <a:lnTo>
                    <a:pt x="8240" y="546"/>
                  </a:lnTo>
                  <a:cubicBezTo>
                    <a:pt x="8365" y="415"/>
                    <a:pt x="8525" y="349"/>
                    <a:pt x="8686" y="349"/>
                  </a:cubicBezTo>
                  <a:cubicBezTo>
                    <a:pt x="8847" y="349"/>
                    <a:pt x="9008" y="415"/>
                    <a:pt x="9133" y="546"/>
                  </a:cubicBezTo>
                  <a:lnTo>
                    <a:pt x="11978" y="3379"/>
                  </a:lnTo>
                  <a:cubicBezTo>
                    <a:pt x="12097" y="3510"/>
                    <a:pt x="12157" y="3665"/>
                    <a:pt x="12157" y="3832"/>
                  </a:cubicBezTo>
                  <a:cubicBezTo>
                    <a:pt x="12157" y="3998"/>
                    <a:pt x="12097" y="4153"/>
                    <a:pt x="11978" y="4272"/>
                  </a:cubicBezTo>
                  <a:lnTo>
                    <a:pt x="11050" y="5201"/>
                  </a:lnTo>
                  <a:cubicBezTo>
                    <a:pt x="10978" y="5272"/>
                    <a:pt x="10978" y="5391"/>
                    <a:pt x="11050" y="5463"/>
                  </a:cubicBezTo>
                  <a:cubicBezTo>
                    <a:pt x="11091" y="5505"/>
                    <a:pt x="11142" y="5525"/>
                    <a:pt x="11191" y="5525"/>
                  </a:cubicBezTo>
                  <a:cubicBezTo>
                    <a:pt x="11240" y="5525"/>
                    <a:pt x="11288" y="5505"/>
                    <a:pt x="11323" y="5463"/>
                  </a:cubicBezTo>
                  <a:lnTo>
                    <a:pt x="12240" y="4546"/>
                  </a:lnTo>
                  <a:cubicBezTo>
                    <a:pt x="12443" y="4356"/>
                    <a:pt x="12538" y="4106"/>
                    <a:pt x="12538" y="3832"/>
                  </a:cubicBezTo>
                  <a:cubicBezTo>
                    <a:pt x="12526" y="3582"/>
                    <a:pt x="12419" y="3332"/>
                    <a:pt x="12228" y="3129"/>
                  </a:cubicBezTo>
                  <a:lnTo>
                    <a:pt x="9371" y="296"/>
                  </a:lnTo>
                  <a:cubicBezTo>
                    <a:pt x="9180" y="99"/>
                    <a:pt x="8921" y="1"/>
                    <a:pt x="86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4"/>
            <p:cNvSpPr/>
            <p:nvPr/>
          </p:nvSpPr>
          <p:spPr>
            <a:xfrm>
              <a:off x="986654" y="2041588"/>
              <a:ext cx="180204" cy="177082"/>
            </a:xfrm>
            <a:custGeom>
              <a:avLst/>
              <a:gdLst/>
              <a:ahLst/>
              <a:cxnLst/>
              <a:rect l="l" t="t" r="r" b="b"/>
              <a:pathLst>
                <a:path w="5657" h="5559" extrusionOk="0">
                  <a:moveTo>
                    <a:pt x="3811" y="368"/>
                  </a:moveTo>
                  <a:cubicBezTo>
                    <a:pt x="3894" y="368"/>
                    <a:pt x="3989" y="403"/>
                    <a:pt x="4061" y="475"/>
                  </a:cubicBezTo>
                  <a:lnTo>
                    <a:pt x="5168" y="1582"/>
                  </a:lnTo>
                  <a:cubicBezTo>
                    <a:pt x="5228" y="1642"/>
                    <a:pt x="5263" y="1725"/>
                    <a:pt x="5263" y="1832"/>
                  </a:cubicBezTo>
                  <a:cubicBezTo>
                    <a:pt x="5263" y="1915"/>
                    <a:pt x="5228" y="2023"/>
                    <a:pt x="5168" y="2082"/>
                  </a:cubicBezTo>
                  <a:lnTo>
                    <a:pt x="2156" y="5094"/>
                  </a:lnTo>
                  <a:cubicBezTo>
                    <a:pt x="2090" y="5160"/>
                    <a:pt x="1998" y="5193"/>
                    <a:pt x="1906" y="5193"/>
                  </a:cubicBezTo>
                  <a:cubicBezTo>
                    <a:pt x="1813" y="5193"/>
                    <a:pt x="1721" y="5160"/>
                    <a:pt x="1656" y="5094"/>
                  </a:cubicBezTo>
                  <a:lnTo>
                    <a:pt x="548" y="3987"/>
                  </a:lnTo>
                  <a:cubicBezTo>
                    <a:pt x="417" y="3856"/>
                    <a:pt x="417" y="3618"/>
                    <a:pt x="548" y="3487"/>
                  </a:cubicBezTo>
                  <a:lnTo>
                    <a:pt x="3561" y="475"/>
                  </a:lnTo>
                  <a:cubicBezTo>
                    <a:pt x="3632" y="403"/>
                    <a:pt x="3715" y="368"/>
                    <a:pt x="3811" y="368"/>
                  </a:cubicBezTo>
                  <a:close/>
                  <a:moveTo>
                    <a:pt x="3800" y="0"/>
                  </a:moveTo>
                  <a:cubicBezTo>
                    <a:pt x="3613" y="0"/>
                    <a:pt x="3428" y="71"/>
                    <a:pt x="3287" y="213"/>
                  </a:cubicBezTo>
                  <a:lnTo>
                    <a:pt x="286" y="3213"/>
                  </a:lnTo>
                  <a:cubicBezTo>
                    <a:pt x="1" y="3499"/>
                    <a:pt x="1" y="3975"/>
                    <a:pt x="286" y="4261"/>
                  </a:cubicBezTo>
                  <a:lnTo>
                    <a:pt x="1382" y="5356"/>
                  </a:lnTo>
                  <a:cubicBezTo>
                    <a:pt x="1537" y="5511"/>
                    <a:pt x="1715" y="5559"/>
                    <a:pt x="1906" y="5559"/>
                  </a:cubicBezTo>
                  <a:cubicBezTo>
                    <a:pt x="2096" y="5559"/>
                    <a:pt x="2275" y="5487"/>
                    <a:pt x="2430" y="5356"/>
                  </a:cubicBezTo>
                  <a:lnTo>
                    <a:pt x="5430" y="2368"/>
                  </a:lnTo>
                  <a:cubicBezTo>
                    <a:pt x="5561" y="2237"/>
                    <a:pt x="5656" y="2035"/>
                    <a:pt x="5656" y="1844"/>
                  </a:cubicBezTo>
                  <a:cubicBezTo>
                    <a:pt x="5656" y="1654"/>
                    <a:pt x="5585" y="1451"/>
                    <a:pt x="5430" y="1320"/>
                  </a:cubicBezTo>
                  <a:lnTo>
                    <a:pt x="4335" y="225"/>
                  </a:lnTo>
                  <a:cubicBezTo>
                    <a:pt x="4184" y="74"/>
                    <a:pt x="3991" y="0"/>
                    <a:pt x="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44"/>
          <p:cNvGrpSpPr/>
          <p:nvPr/>
        </p:nvGrpSpPr>
        <p:grpSpPr>
          <a:xfrm>
            <a:off x="5781398" y="3447159"/>
            <a:ext cx="362223" cy="361108"/>
            <a:chOff x="3513010" y="3816134"/>
            <a:chExt cx="362223" cy="361108"/>
          </a:xfrm>
        </p:grpSpPr>
        <p:sp>
          <p:nvSpPr>
            <p:cNvPr id="1577" name="Google Shape;1577;p44"/>
            <p:cNvSpPr/>
            <p:nvPr/>
          </p:nvSpPr>
          <p:spPr>
            <a:xfrm>
              <a:off x="3513010" y="3816134"/>
              <a:ext cx="362223" cy="361108"/>
            </a:xfrm>
            <a:custGeom>
              <a:avLst/>
              <a:gdLst/>
              <a:ahLst/>
              <a:cxnLst/>
              <a:rect l="l" t="t" r="r" b="b"/>
              <a:pathLst>
                <a:path w="11371" h="11336" extrusionOk="0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4"/>
            <p:cNvSpPr/>
            <p:nvPr/>
          </p:nvSpPr>
          <p:spPr>
            <a:xfrm>
              <a:off x="3618450" y="3879112"/>
              <a:ext cx="157045" cy="24688"/>
            </a:xfrm>
            <a:custGeom>
              <a:avLst/>
              <a:gdLst/>
              <a:ahLst/>
              <a:cxnLst/>
              <a:rect l="l" t="t" r="r" b="b"/>
              <a:pathLst>
                <a:path w="4930" h="775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4"/>
            <p:cNvSpPr/>
            <p:nvPr/>
          </p:nvSpPr>
          <p:spPr>
            <a:xfrm>
              <a:off x="3618450" y="3921192"/>
              <a:ext cx="127834" cy="24688"/>
            </a:xfrm>
            <a:custGeom>
              <a:avLst/>
              <a:gdLst/>
              <a:ahLst/>
              <a:cxnLst/>
              <a:rect l="l" t="t" r="r" b="b"/>
              <a:pathLst>
                <a:path w="4013" h="775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4"/>
            <p:cNvSpPr/>
            <p:nvPr/>
          </p:nvSpPr>
          <p:spPr>
            <a:xfrm>
              <a:off x="3617304" y="3962922"/>
              <a:ext cx="98655" cy="24688"/>
            </a:xfrm>
            <a:custGeom>
              <a:avLst/>
              <a:gdLst/>
              <a:ahLst/>
              <a:cxnLst/>
              <a:rect l="l" t="t" r="r" b="b"/>
              <a:pathLst>
                <a:path w="3097" h="775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FDB3B3-AD2B-481A-DD4F-B9405DE6E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27815-EF58-6969-8C72-E088CDF2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052400" cy="5727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US" b="1" i="0" u="none" strike="noStrike" cap="none"/>
              <a:t>Chosen Visualization Technique</a:t>
            </a:r>
          </a:p>
        </p:txBody>
      </p:sp>
      <p:sp>
        <p:nvSpPr>
          <p:cNvPr id="6" name="Google Shape;1438;p37">
            <a:extLst>
              <a:ext uri="{FF2B5EF4-FFF2-40B4-BE49-F238E27FC236}">
                <a16:creationId xmlns:a16="http://schemas.microsoft.com/office/drawing/2014/main" id="{99023B64-B07B-8263-9190-2C41B2C9AB20}"/>
              </a:ext>
            </a:extLst>
          </p:cNvPr>
          <p:cNvSpPr txBox="1">
            <a:spLocks/>
          </p:cNvSpPr>
          <p:nvPr/>
        </p:nvSpPr>
        <p:spPr>
          <a:xfrm>
            <a:off x="713222" y="927020"/>
            <a:ext cx="4540298" cy="35947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>
              <a:lnSpc>
                <a:spcPct val="90000"/>
              </a:lnSpc>
              <a:spcAft>
                <a:spcPts val="600"/>
              </a:spcAft>
              <a:buSzPts val="1600"/>
            </a:pPr>
            <a:endParaRPr lang="en-US" sz="1600" b="0" i="0" u="none" strike="noStrike" cap="none">
              <a:solidFill>
                <a:schemeClr val="dk1"/>
              </a:solidFill>
              <a:latin typeface="Catamaran"/>
              <a:cs typeface="Catamaran"/>
            </a:endParaRPr>
          </a:p>
          <a:p>
            <a:pPr marL="425450" indent="-285750">
              <a:lnSpc>
                <a:spcPct val="90000"/>
              </a:lnSpc>
              <a:spcAft>
                <a:spcPts val="600"/>
              </a:spcAft>
              <a:buSzPts val="1600"/>
              <a:buFont typeface="Wingdings" pitchFamily="2" charset="2"/>
              <a:buChar char="Ø"/>
            </a:pPr>
            <a:r>
              <a:rPr lang="en-US" sz="1600" b="1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Line charts</a:t>
            </a:r>
          </a:p>
          <a:p>
            <a:pPr marL="425450" indent="-285750">
              <a:lnSpc>
                <a:spcPct val="90000"/>
              </a:lnSpc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Best suited for showcasing trends over time</a:t>
            </a:r>
          </a:p>
          <a:p>
            <a:pPr marL="425450" indent="-285750">
              <a:lnSpc>
                <a:spcPct val="90000"/>
              </a:lnSpc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Clearly depicts fluctuations in market cap and prices across different time zones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2214C-B77B-03B1-8A6B-A1C0BC1B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6" t="2841" r="1976" b="2946"/>
          <a:stretch/>
        </p:blipFill>
        <p:spPr>
          <a:xfrm>
            <a:off x="5528113" y="1252603"/>
            <a:ext cx="2964437" cy="1471808"/>
          </a:xfrm>
          <a:prstGeom prst="rect">
            <a:avLst/>
          </a:prstGeom>
          <a:ln w="66675">
            <a:solidFill>
              <a:schemeClr val="tx2">
                <a:lumMod val="60000"/>
                <a:lumOff val="40000"/>
              </a:schemeClr>
            </a:solidFill>
          </a:ln>
          <a:effectLst>
            <a:softEdge rad="34751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2F10A-AB60-1AB3-0BA3-BA2DDEF10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148" y="2960958"/>
            <a:ext cx="3025402" cy="1539373"/>
          </a:xfrm>
          <a:prstGeom prst="rect">
            <a:avLst/>
          </a:prstGeom>
          <a:ln w="66675">
            <a:solidFill>
              <a:schemeClr val="tx2">
                <a:lumMod val="60000"/>
                <a:lumOff val="40000"/>
              </a:schemeClr>
            </a:solidFill>
          </a:ln>
          <a:effectLst>
            <a:softEdge rad="34751"/>
          </a:effectLst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DAA9B6F-8B0D-6A3A-16B9-6DE2F3E76E7F}"/>
              </a:ext>
            </a:extLst>
          </p:cNvPr>
          <p:cNvSpPr/>
          <p:nvPr/>
        </p:nvSpPr>
        <p:spPr>
          <a:xfrm>
            <a:off x="820034" y="2693841"/>
            <a:ext cx="4326673" cy="1645619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1"/>
                </a:solidFill>
                <a:latin typeface="Archivo"/>
                <a:cs typeface="Archivo"/>
              </a:rPr>
              <a:t>Effective for visualizing time-series data like prices and market caps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1"/>
                </a:solidFill>
                <a:latin typeface="Archivo"/>
                <a:cs typeface="Archivo"/>
              </a:rPr>
              <a:t>Enables easy comparison between different time zones and assets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dk1"/>
                </a:solidFill>
                <a:latin typeface="Archivo"/>
                <a:cs typeface="Archivo"/>
              </a:rPr>
              <a:t>Provides clarity while maintaining simplicity for audience engagement</a:t>
            </a:r>
            <a:endParaRPr lang="en-IN" sz="1600">
              <a:solidFill>
                <a:schemeClr val="dk1"/>
              </a:solidFill>
              <a:latin typeface="Archivo"/>
              <a:cs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54860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>
          <a:extLst>
            <a:ext uri="{FF2B5EF4-FFF2-40B4-BE49-F238E27FC236}">
              <a16:creationId xmlns:a16="http://schemas.microsoft.com/office/drawing/2014/main" id="{86A0F899-F235-E73F-3A74-AEAD6ACB0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3E34C9D1-967B-D950-B48D-EF275F5DD41C}"/>
              </a:ext>
            </a:extLst>
          </p:cNvPr>
          <p:cNvSpPr txBox="1">
            <a:spLocks/>
          </p:cNvSpPr>
          <p:nvPr/>
        </p:nvSpPr>
        <p:spPr>
          <a:xfrm>
            <a:off x="286863" y="44637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457200" indent="-317500" eaLnBrk="0" fontAlgn="base" hangingPunct="0">
              <a:lnSpc>
                <a:spcPct val="105000"/>
              </a:lnSpc>
              <a:spcAft>
                <a:spcPts val="600"/>
              </a:spcAft>
              <a:defRPr/>
            </a:pPr>
            <a:r>
              <a:rPr lang="en-US" sz="2800">
                <a:solidFill>
                  <a:srgbClr val="353552"/>
                </a:solidFill>
                <a:sym typeface="Catamaran"/>
              </a:rPr>
              <a:t>Circulating Supply vs. Market Cap</a:t>
            </a:r>
          </a:p>
        </p:txBody>
      </p:sp>
      <p:sp>
        <p:nvSpPr>
          <p:cNvPr id="14" name="Google Shape;1537;p43">
            <a:extLst>
              <a:ext uri="{FF2B5EF4-FFF2-40B4-BE49-F238E27FC236}">
                <a16:creationId xmlns:a16="http://schemas.microsoft.com/office/drawing/2014/main" id="{37CE02E6-91D3-BC29-AE34-84AC7862B74D}"/>
              </a:ext>
            </a:extLst>
          </p:cNvPr>
          <p:cNvSpPr txBox="1">
            <a:spLocks/>
          </p:cNvSpPr>
          <p:nvPr/>
        </p:nvSpPr>
        <p:spPr>
          <a:xfrm>
            <a:off x="452876" y="1123151"/>
            <a:ext cx="3407477" cy="335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52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chivo"/>
              <a:buNone/>
              <a:defRPr sz="48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400"/>
              <a:t>Fixed-Supply Coins: </a:t>
            </a:r>
          </a:p>
          <a:p>
            <a:pPr marL="139700" algn="l">
              <a:lnSpc>
                <a:spcPct val="105000"/>
              </a:lnSpc>
              <a:spcAft>
                <a:spcPts val="600"/>
              </a:spcAft>
              <a:buSzPts val="1600"/>
            </a:pPr>
            <a:r>
              <a:rPr lang="en-US" sz="1400" b="0"/>
              <a:t>BTC relies on price action for market cap shifts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400"/>
              <a:t>Volatility:</a:t>
            </a:r>
          </a:p>
          <a:p>
            <a:pPr marL="139700" algn="l">
              <a:lnSpc>
                <a:spcPct val="105000"/>
              </a:lnSpc>
              <a:spcAft>
                <a:spcPts val="600"/>
              </a:spcAft>
              <a:buSzPts val="1600"/>
            </a:pPr>
            <a:r>
              <a:rPr lang="en-US" sz="1400" b="0"/>
              <a:t>Altcoins' market caps are more sensitive to external drivers than supply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400"/>
              <a:t>Stablecoins:</a:t>
            </a:r>
          </a:p>
          <a:p>
            <a:pPr marL="139700" algn="l">
              <a:lnSpc>
                <a:spcPct val="105000"/>
              </a:lnSpc>
              <a:spcAft>
                <a:spcPts val="600"/>
              </a:spcAft>
              <a:buSzPts val="1600"/>
            </a:pPr>
            <a:r>
              <a:rPr lang="en-US" sz="1400" b="0"/>
              <a:t>Essential for liquidity and market stability during volatile periods</a:t>
            </a:r>
          </a:p>
          <a:p>
            <a:pPr marL="311150" indent="-171450" algn="l">
              <a:lnSpc>
                <a:spcPct val="105000"/>
              </a:lnSpc>
              <a:spcAft>
                <a:spcPts val="600"/>
              </a:spcAft>
              <a:buSzPts val="1600"/>
              <a:buFont typeface="Wingdings" panose="05000000000000000000" pitchFamily="2" charset="2"/>
              <a:buChar char="Ø"/>
            </a:pPr>
            <a:r>
              <a:rPr lang="en-US" sz="1400"/>
              <a:t>Future Trends:</a:t>
            </a:r>
          </a:p>
          <a:p>
            <a:pPr marL="139700" algn="l">
              <a:lnSpc>
                <a:spcPct val="105000"/>
              </a:lnSpc>
              <a:spcAft>
                <a:spcPts val="600"/>
              </a:spcAft>
              <a:buSzPts val="1600"/>
            </a:pPr>
            <a:r>
              <a:rPr lang="en-US" sz="1400" b="0"/>
              <a:t>Adoption, deflationary models (e.g., ETH post-Merge), and real-world use cases will shape future dynamics</a:t>
            </a:r>
            <a:endParaRPr lang="en-US" sz="1400" b="0">
              <a:sym typeface="Catamar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444B-0B86-70DB-A2AB-1EE0DAFA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8863" y="1232847"/>
            <a:ext cx="4552261" cy="3136615"/>
          </a:xfrm>
          <a:prstGeom prst="rect">
            <a:avLst/>
          </a:prstGeom>
          <a:ln w="66675">
            <a:solidFill>
              <a:schemeClr val="tx2">
                <a:lumMod val="60000"/>
                <a:lumOff val="40000"/>
              </a:schemeClr>
            </a:solidFill>
          </a:ln>
          <a:effectLst>
            <a:softEdge rad="34751"/>
          </a:effectLst>
        </p:spPr>
      </p:pic>
    </p:spTree>
    <p:extLst>
      <p:ext uri="{BB962C8B-B14F-4D97-AF65-F5344CB8AC3E}">
        <p14:creationId xmlns:p14="http://schemas.microsoft.com/office/powerpoint/2010/main" val="208900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/>
          <p:cNvSpPr txBox="1">
            <a:spLocks noGrp="1"/>
          </p:cNvSpPr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</a:t>
            </a:r>
            <a:r>
              <a:rPr lang="en" err="1"/>
              <a:t>ntroduction</a:t>
            </a:r>
            <a:r>
              <a:rPr lang="en"/>
              <a:t> </a:t>
            </a:r>
            <a:endParaRPr/>
          </a:p>
        </p:txBody>
      </p:sp>
      <p:sp>
        <p:nvSpPr>
          <p:cNvPr id="1429" name="Google Shape;1429;p36"/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96673-2473-272B-A259-7D9B51E6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167" y="955520"/>
            <a:ext cx="3085462" cy="3847185"/>
          </a:xfrm>
          <a:prstGeom prst="rect">
            <a:avLst/>
          </a:prstGeom>
          <a:effectLst>
            <a:softEdge rad="11430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5F665E-B3E0-1ACE-7E27-D886981E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72"/>
          <a:stretch/>
        </p:blipFill>
        <p:spPr>
          <a:xfrm>
            <a:off x="508047" y="1017725"/>
            <a:ext cx="7416753" cy="41306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E9331-AB2B-1B89-B0A5-E2DE8CB7E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76" y="445025"/>
            <a:ext cx="7704000" cy="572700"/>
          </a:xfrm>
        </p:spPr>
        <p:txBody>
          <a:bodyPr/>
          <a:lstStyle/>
          <a:p>
            <a:r>
              <a:rPr lang="en-US"/>
              <a:t>Major Events Affect the BTC Price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41E52-0B4D-BC5D-895D-1C06AA3384A7}"/>
              </a:ext>
            </a:extLst>
          </p:cNvPr>
          <p:cNvSpPr txBox="1"/>
          <p:nvPr/>
        </p:nvSpPr>
        <p:spPr>
          <a:xfrm rot="5400000">
            <a:off x="6724289" y="2433250"/>
            <a:ext cx="2505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>
                <a:solidFill>
                  <a:schemeClr val="dk1"/>
                </a:solidFill>
                <a:latin typeface="Archivo"/>
                <a:cs typeface="Archivo"/>
              </a:rPr>
              <a:t>Federal  </a:t>
            </a:r>
            <a:r>
              <a:rPr lang="en-GB" sz="1200" b="1">
                <a:solidFill>
                  <a:schemeClr val="dk1"/>
                </a:solidFill>
                <a:latin typeface="Archivo"/>
                <a:cs typeface="Archivo"/>
                <a:sym typeface="Archivo"/>
              </a:rPr>
              <a:t>Funds  </a:t>
            </a:r>
            <a:r>
              <a:rPr lang="en-GB" sz="1200" b="1">
                <a:solidFill>
                  <a:schemeClr val="dk1"/>
                </a:solidFill>
                <a:latin typeface="Archivo"/>
                <a:cs typeface="Archivo"/>
              </a:rPr>
              <a:t> Effective  Rate</a:t>
            </a:r>
            <a:endParaRPr lang="en-US" sz="1200" b="1">
              <a:solidFill>
                <a:schemeClr val="dk1"/>
              </a:solidFill>
              <a:latin typeface="Archivo"/>
              <a:cs typeface="Archivo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2626CF-BC33-41B9-BC69-01D445DF5B6A}"/>
              </a:ext>
            </a:extLst>
          </p:cNvPr>
          <p:cNvSpPr/>
          <p:nvPr/>
        </p:nvSpPr>
        <p:spPr>
          <a:xfrm>
            <a:off x="2862943" y="1687287"/>
            <a:ext cx="435428" cy="1578428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6D66E5-4CCE-4128-264C-E0D68642811B}"/>
              </a:ext>
            </a:extLst>
          </p:cNvPr>
          <p:cNvSpPr/>
          <p:nvPr/>
        </p:nvSpPr>
        <p:spPr>
          <a:xfrm>
            <a:off x="3672570" y="1535464"/>
            <a:ext cx="276999" cy="57270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C95639-7B7B-FD39-8F15-C2EF005CC185}"/>
              </a:ext>
            </a:extLst>
          </p:cNvPr>
          <p:cNvSpPr/>
          <p:nvPr/>
        </p:nvSpPr>
        <p:spPr>
          <a:xfrm>
            <a:off x="3298370" y="1570843"/>
            <a:ext cx="374199" cy="537321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510F4B-D0AD-B4FA-A8C2-469AEEEEF40E}"/>
              </a:ext>
            </a:extLst>
          </p:cNvPr>
          <p:cNvSpPr/>
          <p:nvPr/>
        </p:nvSpPr>
        <p:spPr>
          <a:xfrm>
            <a:off x="3949569" y="1553153"/>
            <a:ext cx="1144945" cy="1072750"/>
          </a:xfrm>
          <a:prstGeom prst="rect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7EE61-C10C-2F1B-375B-CDF7E2358B1F}"/>
              </a:ext>
            </a:extLst>
          </p:cNvPr>
          <p:cNvSpPr txBox="1"/>
          <p:nvPr/>
        </p:nvSpPr>
        <p:spPr>
          <a:xfrm rot="16200000">
            <a:off x="-112185" y="2211307"/>
            <a:ext cx="10559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>
                <a:solidFill>
                  <a:schemeClr val="dk1"/>
                </a:solidFill>
                <a:latin typeface="Archivo"/>
                <a:cs typeface="Archivo"/>
              </a:rPr>
              <a:t>BTC Price</a:t>
            </a:r>
            <a:endParaRPr lang="en-US" sz="1200" b="1">
              <a:solidFill>
                <a:schemeClr val="dk1"/>
              </a:solidFill>
              <a:latin typeface="Archivo"/>
              <a:cs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163648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02F3-F9C1-344E-10DE-E83567AD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82" y="1821"/>
            <a:ext cx="7704000" cy="572700"/>
          </a:xfrm>
        </p:spPr>
        <p:txBody>
          <a:bodyPr/>
          <a:lstStyle/>
          <a:p>
            <a:r>
              <a:rPr lang="en-US"/>
              <a:t>Predictive Analysis</a:t>
            </a:r>
          </a:p>
        </p:txBody>
      </p:sp>
      <p:pic>
        <p:nvPicPr>
          <p:cNvPr id="3" name="Picture 2" descr="A graph and chart on a screen&#10;&#10;Description automatically generated">
            <a:extLst>
              <a:ext uri="{FF2B5EF4-FFF2-40B4-BE49-F238E27FC236}">
                <a16:creationId xmlns:a16="http://schemas.microsoft.com/office/drawing/2014/main" id="{5A578781-CE05-EB71-C4CB-4ECAC993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" y="559837"/>
            <a:ext cx="8702650" cy="43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6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B1B3CDE-2073-1E1E-A5D9-4308140E6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19272"/>
            <a:ext cx="7267482" cy="3600079"/>
          </a:xfrm>
        </p:spPr>
        <p:txBody>
          <a:bodyPr wrap="square" anchor="t">
            <a:normAutofit/>
          </a:bodyPr>
          <a:lstStyle/>
          <a:p>
            <a:pPr marL="139700" indent="0">
              <a:lnSpc>
                <a:spcPct val="114999"/>
              </a:lnSpc>
              <a:buNone/>
            </a:pPr>
            <a:r>
              <a:rPr lang="en-US" b="1"/>
              <a:t>Overview of Predictive Analysis</a:t>
            </a:r>
            <a:endParaRPr lang="en-US">
              <a:solidFill>
                <a:srgbClr val="000000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600"/>
              </a:spcAft>
              <a:buFont typeface="Wingdings"/>
              <a:buChar char="v"/>
            </a:pPr>
            <a:r>
              <a:rPr lang="en-US"/>
              <a:t>Developed a predictive model using Prophet to forecast cryptocurrency trends for the next 12 months.</a:t>
            </a:r>
          </a:p>
          <a:p>
            <a:pPr marL="285750" indent="-285750">
              <a:spcAft>
                <a:spcPts val="600"/>
              </a:spcAft>
              <a:buFont typeface="Wingdings"/>
              <a:buChar char="v"/>
            </a:pPr>
            <a:r>
              <a:rPr lang="en-US"/>
              <a:t>Analyzed historical data from 2019 to identify patterns and predict future values for key metrics.</a:t>
            </a:r>
          </a:p>
          <a:p>
            <a:pPr marL="0" indent="0">
              <a:lnSpc>
                <a:spcPct val="114999"/>
              </a:lnSpc>
              <a:spcAft>
                <a:spcPts val="600"/>
              </a:spcAft>
              <a:buNone/>
            </a:pPr>
            <a:r>
              <a:rPr lang="en-US" b="1"/>
              <a:t>Data Preparation</a:t>
            </a:r>
            <a:endParaRPr lang="en-US"/>
          </a:p>
          <a:p>
            <a:pPr marL="285750" indent="-285750">
              <a:lnSpc>
                <a:spcPct val="114999"/>
              </a:lnSpc>
              <a:buFont typeface="Wingdings"/>
              <a:buChar char="v"/>
            </a:pPr>
            <a:r>
              <a:rPr lang="en-US"/>
              <a:t>Filtered and cleaned time-series data, retaining records from January 2019 onwards.</a:t>
            </a:r>
          </a:p>
          <a:p>
            <a:pPr marL="285750" indent="-285750">
              <a:lnSpc>
                <a:spcPct val="114999"/>
              </a:lnSpc>
              <a:buFont typeface="Wingdings"/>
              <a:buChar char="v"/>
            </a:pPr>
            <a:r>
              <a:rPr lang="en-US"/>
              <a:t>Handled missing values and ensured correct formatting of the </a:t>
            </a:r>
            <a:r>
              <a:rPr lang="en-US">
                <a:latin typeface="Consolas"/>
              </a:rPr>
              <a:t>time</a:t>
            </a:r>
            <a:r>
              <a:rPr lang="en-US"/>
              <a:t> column for Prophet.</a:t>
            </a:r>
          </a:p>
          <a:p>
            <a:pPr marL="285750" indent="-285750">
              <a:lnSpc>
                <a:spcPct val="114999"/>
              </a:lnSpc>
              <a:buFont typeface="Wingdings"/>
              <a:buChar char="v"/>
            </a:pPr>
            <a:endParaRPr lang="en-US" b="1"/>
          </a:p>
          <a:p>
            <a:pPr marL="0" indent="0">
              <a:lnSpc>
                <a:spcPct val="114999"/>
              </a:lnSpc>
              <a:buNone/>
            </a:pPr>
            <a:r>
              <a:rPr lang="en-US" b="1"/>
              <a:t>Tools and Libraries</a:t>
            </a:r>
            <a:endParaRPr lang="en-US"/>
          </a:p>
          <a:p>
            <a:pPr marL="285750" indent="-285750">
              <a:lnSpc>
                <a:spcPct val="114999"/>
              </a:lnSpc>
              <a:buFont typeface="Wingdings"/>
              <a:buChar char="v"/>
            </a:pPr>
            <a:r>
              <a:rPr lang="en-US"/>
              <a:t>Python: pandas, Prophet, matplotlib for modeling and visualization.</a:t>
            </a:r>
          </a:p>
          <a:p>
            <a:pPr marL="285750" indent="-285750">
              <a:lnSpc>
                <a:spcPct val="114999"/>
              </a:lnSpc>
              <a:buFont typeface="Wingdings"/>
              <a:buChar char="v"/>
            </a:pPr>
            <a:r>
              <a:rPr lang="en-US"/>
              <a:t>Outputs stored as </a:t>
            </a:r>
            <a:r>
              <a:rPr lang="en-US" b="1"/>
              <a:t>CSV files</a:t>
            </a:r>
            <a:r>
              <a:rPr lang="en-US"/>
              <a:t> and </a:t>
            </a:r>
            <a:r>
              <a:rPr lang="en-US" b="1"/>
              <a:t>forecast plots</a:t>
            </a:r>
            <a:r>
              <a:rPr lang="en-US"/>
              <a:t> for analysis and sharing.</a:t>
            </a:r>
          </a:p>
          <a:p>
            <a:pPr marL="0" indent="0">
              <a:lnSpc>
                <a:spcPct val="114999"/>
              </a:lnSpc>
              <a:spcAft>
                <a:spcPts val="600"/>
              </a:spcAft>
              <a:buNone/>
            </a:pPr>
            <a:endParaRPr lang="en-US" b="1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E7AE6C-3EEA-6440-13CC-BD46E411A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Predictive Analysis (1/3)</a:t>
            </a:r>
          </a:p>
        </p:txBody>
      </p:sp>
    </p:spTree>
    <p:extLst>
      <p:ext uri="{BB962C8B-B14F-4D97-AF65-F5344CB8AC3E}">
        <p14:creationId xmlns:p14="http://schemas.microsoft.com/office/powerpoint/2010/main" val="1854947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D04F10-5C2B-0694-5671-2106DDE7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Predictive Analysis (2/3)</a:t>
            </a:r>
          </a:p>
        </p:txBody>
      </p:sp>
      <p:pic>
        <p:nvPicPr>
          <p:cNvPr id="9" name="Picture 8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20B31DC-964D-F55E-8E3C-9DC023CA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48" y="1211887"/>
            <a:ext cx="6484774" cy="32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94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FF2EB7B-ED1B-6279-C264-759C92271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347250"/>
            <a:ext cx="4118400" cy="3261300"/>
          </a:xfrm>
        </p:spPr>
        <p:txBody>
          <a:bodyPr wrap="square" anchor="t">
            <a:normAutofit/>
          </a:bodyPr>
          <a:lstStyle/>
          <a:p>
            <a:pPr marL="139700" indent="0">
              <a:spcAft>
                <a:spcPts val="600"/>
              </a:spcAft>
              <a:buNone/>
            </a:pPr>
            <a:r>
              <a:rPr lang="en-US" b="1"/>
              <a:t>Key Techniques Used</a:t>
            </a:r>
            <a:endParaRPr lang="en-US"/>
          </a:p>
          <a:p>
            <a:pPr marL="285750" indent="-285750">
              <a:spcAft>
                <a:spcPts val="600"/>
              </a:spcAft>
            </a:pPr>
            <a:r>
              <a:rPr lang="en-US" b="1"/>
              <a:t>Time-Series Modeling</a:t>
            </a:r>
            <a:r>
              <a:rPr lang="en-US"/>
              <a:t>:</a:t>
            </a:r>
          </a:p>
          <a:p>
            <a:pPr marL="1200150" lvl="1" indent="-285750" algn="l">
              <a:spcAft>
                <a:spcPts val="600"/>
              </a:spcAft>
            </a:pPr>
            <a:r>
              <a:rPr lang="en-US"/>
              <a:t>Implemented Facebook’s Prophet model with </a:t>
            </a:r>
            <a:r>
              <a:rPr lang="en-US" b="1"/>
              <a:t>daily</a:t>
            </a:r>
            <a:r>
              <a:rPr lang="en-US"/>
              <a:t> and </a:t>
            </a:r>
            <a:r>
              <a:rPr lang="en-US" b="1"/>
              <a:t>yearly seasonality</a:t>
            </a:r>
            <a:r>
              <a:rPr lang="en-US"/>
              <a:t>.</a:t>
            </a:r>
          </a:p>
          <a:p>
            <a:pPr marL="1200150" lvl="1" indent="-285750" algn="l">
              <a:spcAft>
                <a:spcPts val="600"/>
              </a:spcAft>
            </a:pPr>
            <a:r>
              <a:rPr lang="en-US"/>
              <a:t>Trained on data spanning four years (from 2019) to enhance accuracy.</a:t>
            </a:r>
          </a:p>
          <a:p>
            <a:pPr marL="285750" indent="-285750">
              <a:spcAft>
                <a:spcPts val="600"/>
              </a:spcAft>
            </a:pPr>
            <a:r>
              <a:rPr lang="en-US" b="1"/>
              <a:t>Data Segmentation</a:t>
            </a:r>
            <a:r>
              <a:rPr lang="en-US"/>
              <a:t>:</a:t>
            </a:r>
          </a:p>
          <a:p>
            <a:pPr marL="1200150" lvl="1" indent="-285750" algn="l">
              <a:spcAft>
                <a:spcPts val="600"/>
              </a:spcAft>
            </a:pPr>
            <a:r>
              <a:rPr lang="en-US"/>
              <a:t>Combined historical data (last year) and predicted values (next year) for insights.</a:t>
            </a:r>
          </a:p>
          <a:p>
            <a:pPr marL="914400">
              <a:spcAft>
                <a:spcPts val="600"/>
              </a:spcAft>
              <a:buClr>
                <a:srgbClr val="E76A28"/>
              </a:buClr>
              <a:buChar char="○"/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F8829-78BC-EF32-EF76-3C033287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Predictive Analysis (3/3)</a:t>
            </a:r>
            <a:endParaRPr lang="en-US" sz="2800" b="0"/>
          </a:p>
          <a:p>
            <a:pPr>
              <a:lnSpc>
                <a:spcPct val="90000"/>
              </a:lnSpc>
            </a:pPr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48574-446A-5A62-F6F0-94FE7830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466" y="1162828"/>
            <a:ext cx="3671322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3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635EF190-7579-EF67-4A3D-1E6DF1CAE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3C130235-54FD-1249-73E7-D7D429A52C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463800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400"/>
              <a:t>Challenges and Limitations</a:t>
            </a:r>
            <a:br>
              <a:rPr lang="en-GB" sz="4400"/>
            </a:br>
            <a:r>
              <a:rPr lang="en-GB" sz="4400"/>
              <a:t> </a:t>
            </a:r>
            <a:br>
              <a:rPr lang="en-GB" sz="4400"/>
            </a:br>
            <a:r>
              <a:rPr lang="en" sz="4400"/>
              <a:t> </a:t>
            </a:r>
            <a:endParaRPr sz="4400"/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78519E1B-5E67-0983-68C2-00BB1A6FB27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7252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67CF7-ED57-5D45-33A4-2E63A8724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927" r="25927"/>
          <a:stretch/>
        </p:blipFill>
        <p:spPr>
          <a:xfrm>
            <a:off x="4724343" y="920092"/>
            <a:ext cx="3126139" cy="3776816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61270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D22B-175F-6A16-283F-C2903FC9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02CF73-403A-70CA-CDDD-8C3D789C5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97210"/>
            <a:ext cx="7704000" cy="572700"/>
          </a:xfrm>
        </p:spPr>
        <p:txBody>
          <a:bodyPr/>
          <a:lstStyle/>
          <a:p>
            <a:pPr algn="l"/>
            <a:r>
              <a:rPr lang="en-GB" sz="2800"/>
              <a:t>Challenges and Limitations</a:t>
            </a:r>
            <a:endParaRPr lang="en-IN" sz="2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9A5C7-6E35-0236-90B6-668CCB60F6A1}"/>
              </a:ext>
            </a:extLst>
          </p:cNvPr>
          <p:cNvSpPr txBox="1"/>
          <p:nvPr/>
        </p:nvSpPr>
        <p:spPr>
          <a:xfrm>
            <a:off x="720000" y="1869956"/>
            <a:ext cx="361025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More metrics can be included, such as volume and the fear and greed index</a:t>
            </a:r>
          </a:p>
          <a:p>
            <a:endParaRPr lang="en-IN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Limited data for SOL and BNB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The prices we choose cannot capture the whole story due to crypto's extremely volatile nature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35" name="Subtitle 5">
            <a:extLst>
              <a:ext uri="{FF2B5EF4-FFF2-40B4-BE49-F238E27FC236}">
                <a16:creationId xmlns:a16="http://schemas.microsoft.com/office/drawing/2014/main" id="{E30A58CE-FA0E-43D7-7197-6AFB1E08CEE6}"/>
              </a:ext>
            </a:extLst>
          </p:cNvPr>
          <p:cNvSpPr txBox="1">
            <a:spLocks/>
          </p:cNvSpPr>
          <p:nvPr/>
        </p:nvSpPr>
        <p:spPr>
          <a:xfrm>
            <a:off x="4813750" y="1847202"/>
            <a:ext cx="3610252" cy="160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425450" indent="-285750" algn="l">
              <a:buFont typeface="Wingdings" panose="05000000000000000000" pitchFamily="2" charset="2"/>
              <a:buChar char="Ø"/>
            </a:pPr>
            <a:r>
              <a:rPr lang="en-US">
                <a:latin typeface="Archivo" panose="020B0604020202020204" charset="0"/>
                <a:cs typeface="Archivo" panose="020B0604020202020204" charset="0"/>
              </a:rPr>
              <a:t>Limited time for deep analysis (e.g. different models, correlations)</a:t>
            </a:r>
          </a:p>
          <a:p>
            <a:pPr marL="425450" indent="-285750" algn="l">
              <a:buFont typeface="Wingdings" panose="05000000000000000000" pitchFamily="2" charset="2"/>
              <a:buChar char="Ø"/>
            </a:pPr>
            <a:endParaRPr lang="en-US">
              <a:latin typeface="Archivo" panose="020B0604020202020204" charset="0"/>
              <a:cs typeface="Archivo" panose="020B0604020202020204" charset="0"/>
            </a:endParaRPr>
          </a:p>
          <a:p>
            <a:pPr marL="425450" indent="-285750" algn="l">
              <a:buFont typeface="Wingdings" panose="05000000000000000000" pitchFamily="2" charset="2"/>
              <a:buChar char="Ø"/>
            </a:pPr>
            <a:r>
              <a:rPr lang="en-US">
                <a:latin typeface="Archivo" panose="020B0604020202020204" charset="0"/>
                <a:cs typeface="Archivo" panose="020B0604020202020204" charset="0"/>
              </a:rPr>
              <a:t>Relatively limited guiding resources are available, as this is still an emerging research topic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EC4C85F-F725-8F57-CA92-68F2541D15D5}"/>
              </a:ext>
            </a:extLst>
          </p:cNvPr>
          <p:cNvSpPr/>
          <p:nvPr/>
        </p:nvSpPr>
        <p:spPr>
          <a:xfrm>
            <a:off x="720000" y="1215408"/>
            <a:ext cx="2880086" cy="572700"/>
          </a:xfrm>
          <a:prstGeom prst="roundRect">
            <a:avLst/>
          </a:prstGeom>
          <a:solidFill>
            <a:schemeClr val="accent1">
              <a:alpha val="76164"/>
            </a:schemeClr>
          </a:solidFill>
          <a:ln>
            <a:noFill/>
          </a:ln>
          <a:effectLst>
            <a:softEdge rad="56383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2D74F581-4948-FCA1-2A71-87BE210D2E57}"/>
              </a:ext>
            </a:extLst>
          </p:cNvPr>
          <p:cNvSpPr txBox="1">
            <a:spLocks/>
          </p:cNvSpPr>
          <p:nvPr/>
        </p:nvSpPr>
        <p:spPr>
          <a:xfrm>
            <a:off x="833038" y="1215408"/>
            <a:ext cx="31561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IN" sz="2000"/>
              <a:t>Data Restriction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302B56-C504-614B-F294-2969FD38A931}"/>
              </a:ext>
            </a:extLst>
          </p:cNvPr>
          <p:cNvSpPr/>
          <p:nvPr/>
        </p:nvSpPr>
        <p:spPr>
          <a:xfrm>
            <a:off x="4904266" y="1215408"/>
            <a:ext cx="2880086" cy="572700"/>
          </a:xfrm>
          <a:prstGeom prst="roundRect">
            <a:avLst/>
          </a:prstGeom>
          <a:solidFill>
            <a:schemeClr val="accent1">
              <a:alpha val="76164"/>
            </a:schemeClr>
          </a:solidFill>
          <a:ln>
            <a:noFill/>
          </a:ln>
          <a:effectLst>
            <a:softEdge rad="56383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6AE0D2-2171-5FF8-62F7-12D9B522A069}"/>
              </a:ext>
            </a:extLst>
          </p:cNvPr>
          <p:cNvSpPr/>
          <p:nvPr/>
        </p:nvSpPr>
        <p:spPr>
          <a:xfrm>
            <a:off x="4932384" y="3422732"/>
            <a:ext cx="3243328" cy="572700"/>
          </a:xfrm>
          <a:prstGeom prst="roundRect">
            <a:avLst/>
          </a:prstGeom>
          <a:solidFill>
            <a:schemeClr val="accent1">
              <a:alpha val="76164"/>
            </a:schemeClr>
          </a:solidFill>
          <a:ln>
            <a:noFill/>
          </a:ln>
          <a:effectLst>
            <a:softEdge rad="56383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6">
            <a:extLst>
              <a:ext uri="{FF2B5EF4-FFF2-40B4-BE49-F238E27FC236}">
                <a16:creationId xmlns:a16="http://schemas.microsoft.com/office/drawing/2014/main" id="{35F66238-CC18-89C4-9B01-11FA1534E93C}"/>
              </a:ext>
            </a:extLst>
          </p:cNvPr>
          <p:cNvSpPr txBox="1">
            <a:spLocks/>
          </p:cNvSpPr>
          <p:nvPr/>
        </p:nvSpPr>
        <p:spPr>
          <a:xfrm>
            <a:off x="5062039" y="1176489"/>
            <a:ext cx="31136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IN" sz="1800"/>
              <a:t>Analytical Depth</a:t>
            </a: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CB170B10-FAA0-F613-449C-397F3881F3D2}"/>
              </a:ext>
            </a:extLst>
          </p:cNvPr>
          <p:cNvSpPr txBox="1">
            <a:spLocks/>
          </p:cNvSpPr>
          <p:nvPr/>
        </p:nvSpPr>
        <p:spPr>
          <a:xfrm>
            <a:off x="5045840" y="3389536"/>
            <a:ext cx="38616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l"/>
            <a:r>
              <a:rPr lang="en-IN" sz="1800"/>
              <a:t>Visualization Constraints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AB4D5-DC69-DC32-BF91-F451A9463C48}"/>
              </a:ext>
            </a:extLst>
          </p:cNvPr>
          <p:cNvSpPr txBox="1"/>
          <p:nvPr/>
        </p:nvSpPr>
        <p:spPr>
          <a:xfrm>
            <a:off x="4813750" y="4097047"/>
            <a:ext cx="3243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dk1"/>
                </a:solidFill>
                <a:latin typeface="Archivo" panose="020B0604020202020204" charset="0"/>
                <a:cs typeface="Archivo" panose="020B0604020202020204" charset="0"/>
                <a:sym typeface="Catamaran"/>
              </a:rPr>
              <a:t>Lack of variety </a:t>
            </a:r>
          </a:p>
          <a:p>
            <a:pPr marL="139700"/>
            <a:r>
              <a:rPr lang="en-US">
                <a:solidFill>
                  <a:schemeClr val="dk1"/>
                </a:solidFill>
                <a:latin typeface="Archivo" panose="020B0604020202020204" charset="0"/>
                <a:cs typeface="Archivo" panose="020B0604020202020204" charset="0"/>
                <a:sym typeface="Catamaran"/>
              </a:rPr>
              <a:t>(mainly relied on the Line charts)</a:t>
            </a:r>
          </a:p>
        </p:txBody>
      </p:sp>
    </p:spTree>
    <p:extLst>
      <p:ext uri="{BB962C8B-B14F-4D97-AF65-F5344CB8AC3E}">
        <p14:creationId xmlns:p14="http://schemas.microsoft.com/office/powerpoint/2010/main" val="3506061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98ABE67E-E1CA-9732-7D46-10F757BA0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9DF0F352-592B-19EA-88B7-A13AEBDBAB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2463800"/>
            <a:ext cx="4446073" cy="1714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600"/>
              <a:t>Recommendations and Insights</a:t>
            </a:r>
            <a:br>
              <a:rPr lang="en-GB" sz="4400"/>
            </a:br>
            <a:br>
              <a:rPr lang="en-GB" sz="4400"/>
            </a:br>
            <a:r>
              <a:rPr lang="en-GB" sz="4400"/>
              <a:t> </a:t>
            </a:r>
            <a:br>
              <a:rPr lang="en-GB" sz="4400"/>
            </a:br>
            <a:r>
              <a:rPr lang="en" sz="4400"/>
              <a:t> </a:t>
            </a:r>
            <a:endParaRPr sz="4400"/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23038FD9-45FB-F737-20DA-CB83B36EFCB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72528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FCDFD-33BC-99AB-24D6-2BA0965C7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073" r="21073"/>
          <a:stretch/>
        </p:blipFill>
        <p:spPr>
          <a:xfrm>
            <a:off x="5052060" y="1014022"/>
            <a:ext cx="3477776" cy="3632765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4292428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E177B1B-A51C-E6FB-3F4A-F17845831B9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2"/>
          <a:srcRect t="631" b="631"/>
          <a:stretch/>
        </p:blipFill>
        <p:spPr>
          <a:xfrm>
            <a:off x="4921405" y="1061800"/>
            <a:ext cx="3509420" cy="3019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6A3B66-6DA2-1F27-AEC2-A1841033DDF9}"/>
              </a:ext>
            </a:extLst>
          </p:cNvPr>
          <p:cNvSpPr txBox="1"/>
          <p:nvPr/>
        </p:nvSpPr>
        <p:spPr>
          <a:xfrm>
            <a:off x="340113" y="1038215"/>
            <a:ext cx="443260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Integrate live data sources to enable real-time dashboards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b="1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Explore custom visuals (e.g., waterfall charts, KPIs) for more impactful storytelling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b="1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Implement DAX calculated measures for dynamic insights like growth rates and moving averages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b="1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Leverage Power BI's AI visuals (e.g., Key Influencers) for automated trend discovery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b="1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b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Utilize bookmarks and drill-through pages for deeper exploration</a:t>
            </a:r>
          </a:p>
        </p:txBody>
      </p:sp>
    </p:spTree>
    <p:extLst>
      <p:ext uri="{BB962C8B-B14F-4D97-AF65-F5344CB8AC3E}">
        <p14:creationId xmlns:p14="http://schemas.microsoft.com/office/powerpoint/2010/main" val="4154138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lorful circle with text">
            <a:extLst>
              <a:ext uri="{FF2B5EF4-FFF2-40B4-BE49-F238E27FC236}">
                <a16:creationId xmlns:a16="http://schemas.microsoft.com/office/drawing/2014/main" id="{CA9676C8-4426-E3C7-288E-E9F874F0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089" y="957800"/>
            <a:ext cx="5442857" cy="3405316"/>
          </a:xfrm>
          <a:prstGeom prst="rect">
            <a:avLst/>
          </a:prstGeom>
        </p:spPr>
      </p:pic>
      <p:pic>
        <p:nvPicPr>
          <p:cNvPr id="8" name="Picture 7" descr="A white person crawling on the ground with a question mark&#10;&#10;Description automatically generated">
            <a:extLst>
              <a:ext uri="{FF2B5EF4-FFF2-40B4-BE49-F238E27FC236}">
                <a16:creationId xmlns:a16="http://schemas.microsoft.com/office/drawing/2014/main" id="{7DCF8799-924F-87CE-1F4A-99DB8136D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17056" y="957800"/>
            <a:ext cx="3470400" cy="34053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0E05D9-A3BB-63CE-1443-DD8D5506AE50}"/>
              </a:ext>
            </a:extLst>
          </p:cNvPr>
          <p:cNvSpPr txBox="1"/>
          <p:nvPr/>
        </p:nvSpPr>
        <p:spPr>
          <a:xfrm>
            <a:off x="683116" y="3439786"/>
            <a:ext cx="2037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>
                <a:solidFill>
                  <a:srgbClr val="002060"/>
                </a:solidFill>
                <a:latin typeface="Archivo" panose="020B0604020202020204" charset="0"/>
                <a:cs typeface="Archivo" panose="020B0604020202020204" charset="0"/>
              </a:rPr>
              <a:t>“Transform data into insights with Power BI”</a:t>
            </a:r>
            <a:endParaRPr lang="en-IN" sz="1800" b="1" i="1">
              <a:solidFill>
                <a:srgbClr val="002060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5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38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181" r="23181"/>
          <a:stretch/>
        </p:blipFill>
        <p:spPr>
          <a:xfrm>
            <a:off x="713225" y="785710"/>
            <a:ext cx="2870400" cy="3572080"/>
          </a:xfrm>
          <a:prstGeom prst="rect">
            <a:avLst/>
          </a:prstGeom>
          <a:noFill/>
        </p:spPr>
      </p:pic>
      <p:sp>
        <p:nvSpPr>
          <p:cNvPr id="1447" name="Google Shape;1447;p38"/>
          <p:cNvSpPr txBox="1">
            <a:spLocks noGrp="1"/>
          </p:cNvSpPr>
          <p:nvPr>
            <p:ph type="title"/>
          </p:nvPr>
        </p:nvSpPr>
        <p:spPr>
          <a:xfrm>
            <a:off x="4416775" y="3641174"/>
            <a:ext cx="4014000" cy="5319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  <a:sym typeface="Arial"/>
              </a:rPr>
              <a:t>- Naval </a:t>
            </a:r>
            <a:r>
              <a:rPr lang="en-US" sz="1600" err="1">
                <a:solidFill>
                  <a:schemeClr val="bg1">
                    <a:lumMod val="50000"/>
                  </a:schemeClr>
                </a:solidFill>
                <a:sym typeface="Arial"/>
              </a:rPr>
              <a:t>Ravikant</a:t>
            </a:r>
            <a:r>
              <a:rPr lang="en-US" sz="1600">
                <a:solidFill>
                  <a:schemeClr val="bg1">
                    <a:lumMod val="50000"/>
                  </a:schemeClr>
                </a:solidFill>
                <a:sym typeface="Arial"/>
              </a:rPr>
              <a:t> 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sym typeface="Arial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sym typeface="Arial"/>
              </a:rPr>
              <a:t>former CEO of AngelList</a:t>
            </a:r>
          </a:p>
        </p:txBody>
      </p:sp>
      <p:sp>
        <p:nvSpPr>
          <p:cNvPr id="1446" name="Google Shape;1446;p38"/>
          <p:cNvSpPr txBox="1">
            <a:spLocks noGrp="1"/>
          </p:cNvSpPr>
          <p:nvPr>
            <p:ph type="subTitle" idx="1"/>
          </p:nvPr>
        </p:nvSpPr>
        <p:spPr>
          <a:xfrm>
            <a:off x="4416775" y="721550"/>
            <a:ext cx="4014000" cy="27441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b="1" i="1">
                <a:solidFill>
                  <a:srgbClr val="353552"/>
                </a:solidFill>
                <a:latin typeface="Archivo"/>
                <a:cs typeface="Archivo"/>
                <a:sym typeface="Arial"/>
              </a:rPr>
              <a:t>“Bitcoin is a tool for freeing humanity from oligarchs and tyrants, dressed up as a get-rich-quick scheme.”</a:t>
            </a:r>
            <a:endParaRPr lang="en-CA" sz="2800" b="1" i="1">
              <a:solidFill>
                <a:srgbClr val="353552"/>
              </a:solidFill>
              <a:latin typeface="Archivo"/>
              <a:cs typeface="Archivo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C24570D5-1154-0490-D381-7ACF6C2E4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021FC9-5802-E0DB-224C-E8E69949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7" t="-509" r="48539" b="509"/>
          <a:stretch/>
        </p:blipFill>
        <p:spPr>
          <a:xfrm>
            <a:off x="512064" y="1378900"/>
            <a:ext cx="2888657" cy="3646965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0A454CA4-ADA3-2241-B7EB-416D710E4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24039" y="1308409"/>
            <a:ext cx="4064400" cy="2765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000"/>
              <a:t>Project Overview and Problem Statement </a:t>
            </a:r>
            <a:br>
              <a:rPr lang="en-GB" sz="4000"/>
            </a:br>
            <a:r>
              <a:rPr lang="en-GB" sz="4000"/>
              <a:t>  </a:t>
            </a:r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E6FD4750-7571-C80B-E7A2-9DA9BF095DD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624039" y="537100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540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4F0844-2A17-0C97-FDAA-D6C375964479}"/>
              </a:ext>
            </a:extLst>
          </p:cNvPr>
          <p:cNvSpPr txBox="1">
            <a:spLocks/>
          </p:cNvSpPr>
          <p:nvPr/>
        </p:nvSpPr>
        <p:spPr>
          <a:xfrm>
            <a:off x="369173" y="479391"/>
            <a:ext cx="4022412" cy="533240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sz="4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C7FB0-A676-CEBD-CE8C-27302B5199D1}"/>
              </a:ext>
            </a:extLst>
          </p:cNvPr>
          <p:cNvSpPr txBox="1"/>
          <p:nvPr/>
        </p:nvSpPr>
        <p:spPr>
          <a:xfrm>
            <a:off x="457200" y="1014999"/>
            <a:ext cx="7962877" cy="3356303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Archivo"/>
                <a:cs typeface="Archivo"/>
                <a:sym typeface="Archivo"/>
              </a:rPr>
              <a:t>Problem Statement</a:t>
            </a:r>
          </a:p>
          <a:p>
            <a:pPr marL="257175" indent="-257175">
              <a:buFont typeface="Wingdings" pitchFamily="2" charset="2"/>
              <a:buChar char="Ø"/>
            </a:pPr>
            <a:r>
              <a:rPr lang="en-US" sz="1600">
                <a:solidFill>
                  <a:schemeClr val="dk1"/>
                </a:solidFill>
                <a:latin typeface="Archivo"/>
                <a:cs typeface="Archivo"/>
              </a:rPr>
              <a:t>With the expanding cryptocurrency landscape and growing interest from diverse stakeholders, there is a pressing need to understand the driving factors behind its growth and predict its trajectory over the next five years</a:t>
            </a:r>
          </a:p>
          <a:p>
            <a:endParaRPr lang="en-US" sz="1600"/>
          </a:p>
          <a:p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Archivo"/>
                <a:cs typeface="Archivo"/>
              </a:rPr>
              <a:t>This Project Will Answer: </a:t>
            </a:r>
          </a:p>
          <a:p>
            <a:pPr marL="257175" indent="-257175">
              <a:buFont typeface="Wingdings,Sans-Serif"/>
              <a:buChar char="Ø"/>
            </a:pPr>
            <a:r>
              <a:rPr lang="en-US" sz="1600" i="1">
                <a:solidFill>
                  <a:schemeClr val="dk1"/>
                </a:solidFill>
                <a:latin typeface="Archivo"/>
                <a:cs typeface="Archivo"/>
              </a:rPr>
              <a:t>What are the primary factors influencing cryptocurrency value and adoption, and how can these trends inform predictions about its future trajectory?</a:t>
            </a:r>
          </a:p>
          <a:p>
            <a:endParaRPr lang="en-US" sz="1600"/>
          </a:p>
          <a:p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Archivo"/>
                <a:cs typeface="Archivo"/>
              </a:rPr>
              <a:t>Methods:</a:t>
            </a:r>
          </a:p>
          <a:p>
            <a:pPr marL="257175" indent="-257175">
              <a:spcBef>
                <a:spcPct val="0"/>
              </a:spcBef>
              <a:spcAft>
                <a:spcPct val="35000"/>
              </a:spcAft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latin typeface="Archivo"/>
                <a:cs typeface="Archivo"/>
              </a:rPr>
              <a:t>Analyzing the </a:t>
            </a:r>
            <a:r>
              <a:rPr lang="en-US" sz="1600" i="1">
                <a:solidFill>
                  <a:schemeClr val="tx2">
                    <a:lumMod val="75000"/>
                  </a:schemeClr>
                </a:solidFill>
                <a:latin typeface="Archivo"/>
                <a:cs typeface="Archivo"/>
              </a:rPr>
              <a:t>growth</a:t>
            </a:r>
            <a:r>
              <a:rPr lang="en-US" sz="1600">
                <a:solidFill>
                  <a:schemeClr val="bg2">
                    <a:lumMod val="75000"/>
                  </a:schemeClr>
                </a:solidFill>
                <a:latin typeface="Archivo"/>
                <a:cs typeface="Archivo"/>
              </a:rPr>
              <a:t> </a:t>
            </a:r>
            <a:r>
              <a:rPr lang="en-US" sz="1600">
                <a:solidFill>
                  <a:schemeClr val="dk1"/>
                </a:solidFill>
                <a:latin typeface="Archivo"/>
                <a:cs typeface="Archivo"/>
              </a:rPr>
              <a:t>of cryptocurrency markets, exploring historical data and current trends and understanding the driving factors</a:t>
            </a:r>
          </a:p>
          <a:p>
            <a:pPr marL="257175" indent="-257175">
              <a:spcBef>
                <a:spcPct val="0"/>
              </a:spcBef>
              <a:spcAft>
                <a:spcPct val="35000"/>
              </a:spcAft>
              <a:buFont typeface="Arial,Sans-Serif"/>
              <a:buChar char="•"/>
            </a:pPr>
            <a:r>
              <a:rPr lang="en-US" sz="1600">
                <a:solidFill>
                  <a:schemeClr val="dk1"/>
                </a:solidFill>
                <a:latin typeface="Archivo"/>
                <a:cs typeface="Archivo"/>
              </a:rPr>
              <a:t>Visualizing the </a:t>
            </a:r>
            <a:r>
              <a:rPr lang="en-US" sz="1600" i="1">
                <a:solidFill>
                  <a:schemeClr val="tx2">
                    <a:lumMod val="75000"/>
                  </a:schemeClr>
                </a:solidFill>
                <a:latin typeface="Archivo"/>
                <a:cs typeface="Archivo"/>
              </a:rPr>
              <a:t>past trajectory </a:t>
            </a:r>
            <a:r>
              <a:rPr lang="en-US" sz="1600">
                <a:solidFill>
                  <a:schemeClr val="dk1"/>
                </a:solidFill>
                <a:latin typeface="Archivo"/>
                <a:cs typeface="Archivo"/>
              </a:rPr>
              <a:t>of cryptocurrency and forecasting its potential future</a:t>
            </a:r>
          </a:p>
        </p:txBody>
      </p:sp>
      <p:sp>
        <p:nvSpPr>
          <p:cNvPr id="3" name="Google Shape;1435;p37">
            <a:extLst>
              <a:ext uri="{FF2B5EF4-FFF2-40B4-BE49-F238E27FC236}">
                <a16:creationId xmlns:a16="http://schemas.microsoft.com/office/drawing/2014/main" id="{DF85C26D-5AD9-D46D-53F2-9D1A58787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95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overview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13113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7"/>
          <p:cNvSpPr txBox="1">
            <a:spLocks noGrp="1"/>
          </p:cNvSpPr>
          <p:nvPr>
            <p:ph type="subTitle" idx="3"/>
          </p:nvPr>
        </p:nvSpPr>
        <p:spPr>
          <a:xfrm>
            <a:off x="719999" y="1313858"/>
            <a:ext cx="7574915" cy="2711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Archivo"/>
                <a:cs typeface="Archivo"/>
                <a:sym typeface="Archivo"/>
              </a:rPr>
              <a:t>Data visualization plays a crucial role in transforming complex datasets into clear, actionable insights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sz="1800">
              <a:solidFill>
                <a:schemeClr val="tx2">
                  <a:lumMod val="75000"/>
                </a:schemeClr>
              </a:solidFill>
              <a:latin typeface="Archivo"/>
              <a:cs typeface="Archivo"/>
              <a:sym typeface="Archivo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>
                <a:solidFill>
                  <a:schemeClr val="tx2">
                    <a:lumMod val="75000"/>
                  </a:schemeClr>
                </a:solidFill>
                <a:latin typeface="Archivo"/>
                <a:cs typeface="Archivo"/>
                <a:sym typeface="Archivo"/>
              </a:rPr>
              <a:t>It enables the identification of patterns, relationships, and anomalies in cryptocurrency trends, facilitating informed decision-making and accurate forecasting</a:t>
            </a:r>
            <a:endParaRPr lang="en-IN" sz="1800">
              <a:solidFill>
                <a:schemeClr val="tx2">
                  <a:lumMod val="75000"/>
                </a:schemeClr>
              </a:solidFill>
              <a:latin typeface="Archivo"/>
              <a:cs typeface="Archivo"/>
              <a:sym typeface="Archiv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20ED5D-1674-4699-209D-34B45DC7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445025"/>
            <a:ext cx="8097429" cy="572700"/>
          </a:xfrm>
        </p:spPr>
        <p:txBody>
          <a:bodyPr/>
          <a:lstStyle/>
          <a:p>
            <a:pPr lvl="0"/>
            <a:r>
              <a:rPr lang="en-IN" sz="3200"/>
              <a:t>Significance of Data Visualization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>
          <a:extLst>
            <a:ext uri="{FF2B5EF4-FFF2-40B4-BE49-F238E27FC236}">
              <a16:creationId xmlns:a16="http://schemas.microsoft.com/office/drawing/2014/main" id="{F236A19C-EDE4-A058-DF3D-43FF08EDA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6">
            <a:extLst>
              <a:ext uri="{FF2B5EF4-FFF2-40B4-BE49-F238E27FC236}">
                <a16:creationId xmlns:a16="http://schemas.microsoft.com/office/drawing/2014/main" id="{301F0CCE-08B0-889B-7720-55AF4028E8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2652150"/>
            <a:ext cx="4064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/>
              <a:t>Dataset Overview</a:t>
            </a:r>
            <a:br>
              <a:rPr lang="en-GB"/>
            </a:br>
            <a:r>
              <a:rPr lang="en"/>
              <a:t> </a:t>
            </a:r>
            <a:endParaRPr/>
          </a:p>
        </p:txBody>
      </p:sp>
      <p:sp>
        <p:nvSpPr>
          <p:cNvPr id="1429" name="Google Shape;1429;p36">
            <a:extLst>
              <a:ext uri="{FF2B5EF4-FFF2-40B4-BE49-F238E27FC236}">
                <a16:creationId xmlns:a16="http://schemas.microsoft.com/office/drawing/2014/main" id="{98640B21-0285-4209-76B3-7368AFB0A71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913638"/>
            <a:ext cx="1324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B0DBA-F5E9-53B8-9F11-A73C8428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43" t="2962" r="42342"/>
          <a:stretch/>
        </p:blipFill>
        <p:spPr>
          <a:xfrm>
            <a:off x="4882896" y="1078992"/>
            <a:ext cx="3191256" cy="395395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71084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33" y="273549"/>
            <a:ext cx="4294800" cy="2095200"/>
          </a:xfrm>
        </p:spPr>
        <p:txBody>
          <a:bodyPr anchor="t">
            <a:normAutofit/>
          </a:bodyPr>
          <a:lstStyle/>
          <a:p>
            <a:r>
              <a:rPr lang="en-CA"/>
              <a:t>Data Sources</a:t>
            </a:r>
            <a:endParaRPr lang="en-US" altLang="en-CA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AC1F29-51CE-45B4-E7EC-D841FA9A0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346" y="2850408"/>
            <a:ext cx="4294800" cy="1004700"/>
          </a:xfrm>
        </p:spPr>
        <p:txBody>
          <a:bodyPr/>
          <a:lstStyle/>
          <a:p>
            <a:r>
              <a:rPr lang="en-GB" sz="1500" b="1" i="1" u="sng" strike="noStrike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Primary Data Sources</a:t>
            </a:r>
            <a:endParaRPr lang="en-GB" sz="1500" b="0" i="1" u="sng" strike="noStrike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1500" b="1" i="0" u="none" strike="noStrike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Coin Metrics</a:t>
            </a:r>
            <a:endParaRPr lang="en-GB" sz="1500" b="0" i="0" u="none" strike="noStrike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0075" lvl="1" indent="-257175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002060"/>
                </a:solidFill>
                <a:latin typeface="+mn-lt"/>
              </a:rPr>
              <a:t>Chosen for its extensive crypto-economic data coverage</a:t>
            </a:r>
          </a:p>
          <a:p>
            <a:pPr marL="600075" lvl="1" indent="-257175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002060"/>
                </a:solidFill>
                <a:latin typeface="+mn-lt"/>
              </a:rPr>
              <a:t>Provides Price, Market Cap, and Current Supply data for selected cryptocurrencies</a:t>
            </a:r>
          </a:p>
          <a:p>
            <a:endParaRPr lang="en-US"/>
          </a:p>
          <a:p>
            <a:endParaRPr lang="en-CA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87DC33-0FD9-3641-0AD6-5FAE2648D6D3}"/>
              </a:ext>
            </a:extLst>
          </p:cNvPr>
          <p:cNvSpPr/>
          <p:nvPr/>
        </p:nvSpPr>
        <p:spPr>
          <a:xfrm>
            <a:off x="540426" y="1164414"/>
            <a:ext cx="8229599" cy="992579"/>
          </a:xfrm>
          <a:prstGeom prst="roundRect">
            <a:avLst/>
          </a:prstGeom>
          <a:solidFill>
            <a:srgbClr val="78E3ED">
              <a:alpha val="61961"/>
            </a:srgbClr>
          </a:solidFill>
          <a:ln w="25400">
            <a:solidFill>
              <a:srgbClr val="00206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49466"/>
                      <a:gd name="connsiteY0" fmla="*/ 149581 h 897467"/>
                      <a:gd name="connsiteX1" fmla="*/ 149581 w 10549466"/>
                      <a:gd name="connsiteY1" fmla="*/ 0 h 897467"/>
                      <a:gd name="connsiteX2" fmla="*/ 525425 w 10549466"/>
                      <a:gd name="connsiteY2" fmla="*/ 0 h 897467"/>
                      <a:gd name="connsiteX3" fmla="*/ 1208779 w 10549466"/>
                      <a:gd name="connsiteY3" fmla="*/ 0 h 897467"/>
                      <a:gd name="connsiteX4" fmla="*/ 2097139 w 10549466"/>
                      <a:gd name="connsiteY4" fmla="*/ 0 h 897467"/>
                      <a:gd name="connsiteX5" fmla="*/ 2882995 w 10549466"/>
                      <a:gd name="connsiteY5" fmla="*/ 0 h 897467"/>
                      <a:gd name="connsiteX6" fmla="*/ 3463846 w 10549466"/>
                      <a:gd name="connsiteY6" fmla="*/ 0 h 897467"/>
                      <a:gd name="connsiteX7" fmla="*/ 4249703 w 10549466"/>
                      <a:gd name="connsiteY7" fmla="*/ 0 h 897467"/>
                      <a:gd name="connsiteX8" fmla="*/ 4728050 w 10549466"/>
                      <a:gd name="connsiteY8" fmla="*/ 0 h 897467"/>
                      <a:gd name="connsiteX9" fmla="*/ 5411404 w 10549466"/>
                      <a:gd name="connsiteY9" fmla="*/ 0 h 897467"/>
                      <a:gd name="connsiteX10" fmla="*/ 5787248 w 10549466"/>
                      <a:gd name="connsiteY10" fmla="*/ 0 h 897467"/>
                      <a:gd name="connsiteX11" fmla="*/ 6675608 w 10549466"/>
                      <a:gd name="connsiteY11" fmla="*/ 0 h 897467"/>
                      <a:gd name="connsiteX12" fmla="*/ 7358961 w 10549466"/>
                      <a:gd name="connsiteY12" fmla="*/ 0 h 897467"/>
                      <a:gd name="connsiteX13" fmla="*/ 8247321 w 10549466"/>
                      <a:gd name="connsiteY13" fmla="*/ 0 h 897467"/>
                      <a:gd name="connsiteX14" fmla="*/ 8828172 w 10549466"/>
                      <a:gd name="connsiteY14" fmla="*/ 0 h 897467"/>
                      <a:gd name="connsiteX15" fmla="*/ 9306519 w 10549466"/>
                      <a:gd name="connsiteY15" fmla="*/ 0 h 897467"/>
                      <a:gd name="connsiteX16" fmla="*/ 10399885 w 10549466"/>
                      <a:gd name="connsiteY16" fmla="*/ 0 h 897467"/>
                      <a:gd name="connsiteX17" fmla="*/ 10549466 w 10549466"/>
                      <a:gd name="connsiteY17" fmla="*/ 149581 h 897467"/>
                      <a:gd name="connsiteX18" fmla="*/ 10549466 w 10549466"/>
                      <a:gd name="connsiteY18" fmla="*/ 747886 h 897467"/>
                      <a:gd name="connsiteX19" fmla="*/ 10399885 w 10549466"/>
                      <a:gd name="connsiteY19" fmla="*/ 897467 h 897467"/>
                      <a:gd name="connsiteX20" fmla="*/ 10024041 w 10549466"/>
                      <a:gd name="connsiteY20" fmla="*/ 897467 h 897467"/>
                      <a:gd name="connsiteX21" fmla="*/ 9238184 w 10549466"/>
                      <a:gd name="connsiteY21" fmla="*/ 897467 h 897467"/>
                      <a:gd name="connsiteX22" fmla="*/ 8657333 w 10549466"/>
                      <a:gd name="connsiteY22" fmla="*/ 897467 h 897467"/>
                      <a:gd name="connsiteX23" fmla="*/ 8178986 w 10549466"/>
                      <a:gd name="connsiteY23" fmla="*/ 897467 h 897467"/>
                      <a:gd name="connsiteX24" fmla="*/ 7803141 w 10549466"/>
                      <a:gd name="connsiteY24" fmla="*/ 897467 h 897467"/>
                      <a:gd name="connsiteX25" fmla="*/ 7324794 w 10549466"/>
                      <a:gd name="connsiteY25" fmla="*/ 897467 h 897467"/>
                      <a:gd name="connsiteX26" fmla="*/ 6846446 w 10549466"/>
                      <a:gd name="connsiteY26" fmla="*/ 897467 h 897467"/>
                      <a:gd name="connsiteX27" fmla="*/ 6163093 w 10549466"/>
                      <a:gd name="connsiteY27" fmla="*/ 897467 h 897467"/>
                      <a:gd name="connsiteX28" fmla="*/ 5479739 w 10549466"/>
                      <a:gd name="connsiteY28" fmla="*/ 897467 h 897467"/>
                      <a:gd name="connsiteX29" fmla="*/ 4898889 w 10549466"/>
                      <a:gd name="connsiteY29" fmla="*/ 897467 h 897467"/>
                      <a:gd name="connsiteX30" fmla="*/ 4010529 w 10549466"/>
                      <a:gd name="connsiteY30" fmla="*/ 897467 h 897467"/>
                      <a:gd name="connsiteX31" fmla="*/ 3532181 w 10549466"/>
                      <a:gd name="connsiteY31" fmla="*/ 897467 h 897467"/>
                      <a:gd name="connsiteX32" fmla="*/ 2643822 w 10549466"/>
                      <a:gd name="connsiteY32" fmla="*/ 897467 h 897467"/>
                      <a:gd name="connsiteX33" fmla="*/ 2165474 w 10549466"/>
                      <a:gd name="connsiteY33" fmla="*/ 897467 h 897467"/>
                      <a:gd name="connsiteX34" fmla="*/ 1379617 w 10549466"/>
                      <a:gd name="connsiteY34" fmla="*/ 897467 h 897467"/>
                      <a:gd name="connsiteX35" fmla="*/ 149581 w 10549466"/>
                      <a:gd name="connsiteY35" fmla="*/ 897467 h 897467"/>
                      <a:gd name="connsiteX36" fmla="*/ 0 w 10549466"/>
                      <a:gd name="connsiteY36" fmla="*/ 747886 h 897467"/>
                      <a:gd name="connsiteX37" fmla="*/ 0 w 10549466"/>
                      <a:gd name="connsiteY37" fmla="*/ 149581 h 897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10549466" h="897467" fill="none" extrusionOk="0">
                        <a:moveTo>
                          <a:pt x="0" y="149581"/>
                        </a:moveTo>
                        <a:cubicBezTo>
                          <a:pt x="-10900" y="68277"/>
                          <a:pt x="76917" y="10447"/>
                          <a:pt x="149581" y="0"/>
                        </a:cubicBezTo>
                        <a:cubicBezTo>
                          <a:pt x="231507" y="12460"/>
                          <a:pt x="420338" y="11735"/>
                          <a:pt x="525425" y="0"/>
                        </a:cubicBezTo>
                        <a:cubicBezTo>
                          <a:pt x="630512" y="-11735"/>
                          <a:pt x="995237" y="-24833"/>
                          <a:pt x="1208779" y="0"/>
                        </a:cubicBezTo>
                        <a:cubicBezTo>
                          <a:pt x="1422321" y="24833"/>
                          <a:pt x="1782984" y="-34611"/>
                          <a:pt x="2097139" y="0"/>
                        </a:cubicBezTo>
                        <a:cubicBezTo>
                          <a:pt x="2411294" y="34611"/>
                          <a:pt x="2637750" y="30837"/>
                          <a:pt x="2882995" y="0"/>
                        </a:cubicBezTo>
                        <a:cubicBezTo>
                          <a:pt x="3128240" y="-30837"/>
                          <a:pt x="3285799" y="13087"/>
                          <a:pt x="3463846" y="0"/>
                        </a:cubicBezTo>
                        <a:cubicBezTo>
                          <a:pt x="3641893" y="-13087"/>
                          <a:pt x="3993157" y="36519"/>
                          <a:pt x="4249703" y="0"/>
                        </a:cubicBezTo>
                        <a:cubicBezTo>
                          <a:pt x="4506249" y="-36519"/>
                          <a:pt x="4617765" y="-8111"/>
                          <a:pt x="4728050" y="0"/>
                        </a:cubicBezTo>
                        <a:cubicBezTo>
                          <a:pt x="4838335" y="8111"/>
                          <a:pt x="5109716" y="29802"/>
                          <a:pt x="5411404" y="0"/>
                        </a:cubicBezTo>
                        <a:cubicBezTo>
                          <a:pt x="5713092" y="-29802"/>
                          <a:pt x="5660296" y="-8631"/>
                          <a:pt x="5787248" y="0"/>
                        </a:cubicBezTo>
                        <a:cubicBezTo>
                          <a:pt x="5914200" y="8631"/>
                          <a:pt x="6347356" y="-15223"/>
                          <a:pt x="6675608" y="0"/>
                        </a:cubicBezTo>
                        <a:cubicBezTo>
                          <a:pt x="7003860" y="15223"/>
                          <a:pt x="7213581" y="12623"/>
                          <a:pt x="7358961" y="0"/>
                        </a:cubicBezTo>
                        <a:cubicBezTo>
                          <a:pt x="7504341" y="-12623"/>
                          <a:pt x="7974749" y="-34982"/>
                          <a:pt x="8247321" y="0"/>
                        </a:cubicBezTo>
                        <a:cubicBezTo>
                          <a:pt x="8519893" y="34982"/>
                          <a:pt x="8637823" y="-24434"/>
                          <a:pt x="8828172" y="0"/>
                        </a:cubicBezTo>
                        <a:cubicBezTo>
                          <a:pt x="9018521" y="24434"/>
                          <a:pt x="9204879" y="-10729"/>
                          <a:pt x="9306519" y="0"/>
                        </a:cubicBezTo>
                        <a:cubicBezTo>
                          <a:pt x="9408159" y="10729"/>
                          <a:pt x="9924241" y="40182"/>
                          <a:pt x="10399885" y="0"/>
                        </a:cubicBezTo>
                        <a:cubicBezTo>
                          <a:pt x="10469318" y="4623"/>
                          <a:pt x="10549082" y="47821"/>
                          <a:pt x="10549466" y="149581"/>
                        </a:cubicBezTo>
                        <a:cubicBezTo>
                          <a:pt x="10521707" y="392100"/>
                          <a:pt x="10571473" y="559328"/>
                          <a:pt x="10549466" y="747886"/>
                        </a:cubicBezTo>
                        <a:cubicBezTo>
                          <a:pt x="10550861" y="833210"/>
                          <a:pt x="10484554" y="896888"/>
                          <a:pt x="10399885" y="897467"/>
                        </a:cubicBezTo>
                        <a:cubicBezTo>
                          <a:pt x="10223505" y="901250"/>
                          <a:pt x="10203099" y="914802"/>
                          <a:pt x="10024041" y="897467"/>
                        </a:cubicBezTo>
                        <a:cubicBezTo>
                          <a:pt x="9844983" y="880132"/>
                          <a:pt x="9598335" y="915458"/>
                          <a:pt x="9238184" y="897467"/>
                        </a:cubicBezTo>
                        <a:cubicBezTo>
                          <a:pt x="8878033" y="879476"/>
                          <a:pt x="8798394" y="926307"/>
                          <a:pt x="8657333" y="897467"/>
                        </a:cubicBezTo>
                        <a:cubicBezTo>
                          <a:pt x="8516272" y="868627"/>
                          <a:pt x="8288354" y="893226"/>
                          <a:pt x="8178986" y="897467"/>
                        </a:cubicBezTo>
                        <a:cubicBezTo>
                          <a:pt x="8069618" y="901708"/>
                          <a:pt x="7891151" y="914455"/>
                          <a:pt x="7803141" y="897467"/>
                        </a:cubicBezTo>
                        <a:cubicBezTo>
                          <a:pt x="7715132" y="880479"/>
                          <a:pt x="7497181" y="912816"/>
                          <a:pt x="7324794" y="897467"/>
                        </a:cubicBezTo>
                        <a:cubicBezTo>
                          <a:pt x="7152407" y="882118"/>
                          <a:pt x="7026352" y="885404"/>
                          <a:pt x="6846446" y="897467"/>
                        </a:cubicBezTo>
                        <a:cubicBezTo>
                          <a:pt x="6666540" y="909530"/>
                          <a:pt x="6319447" y="883614"/>
                          <a:pt x="6163093" y="897467"/>
                        </a:cubicBezTo>
                        <a:cubicBezTo>
                          <a:pt x="6006739" y="911320"/>
                          <a:pt x="5776709" y="904539"/>
                          <a:pt x="5479739" y="897467"/>
                        </a:cubicBezTo>
                        <a:cubicBezTo>
                          <a:pt x="5182769" y="890395"/>
                          <a:pt x="5046374" y="869388"/>
                          <a:pt x="4898889" y="897467"/>
                        </a:cubicBezTo>
                        <a:cubicBezTo>
                          <a:pt x="4751404" y="925547"/>
                          <a:pt x="4254304" y="885596"/>
                          <a:pt x="4010529" y="897467"/>
                        </a:cubicBezTo>
                        <a:cubicBezTo>
                          <a:pt x="3766754" y="909338"/>
                          <a:pt x="3634334" y="886019"/>
                          <a:pt x="3532181" y="897467"/>
                        </a:cubicBezTo>
                        <a:cubicBezTo>
                          <a:pt x="3430028" y="908915"/>
                          <a:pt x="3005151" y="881332"/>
                          <a:pt x="2643822" y="897467"/>
                        </a:cubicBezTo>
                        <a:cubicBezTo>
                          <a:pt x="2282493" y="913602"/>
                          <a:pt x="2276005" y="902623"/>
                          <a:pt x="2165474" y="897467"/>
                        </a:cubicBezTo>
                        <a:cubicBezTo>
                          <a:pt x="2054943" y="892311"/>
                          <a:pt x="1569276" y="859540"/>
                          <a:pt x="1379617" y="897467"/>
                        </a:cubicBezTo>
                        <a:cubicBezTo>
                          <a:pt x="1189958" y="935394"/>
                          <a:pt x="584247" y="919526"/>
                          <a:pt x="149581" y="897467"/>
                        </a:cubicBezTo>
                        <a:cubicBezTo>
                          <a:pt x="51584" y="887010"/>
                          <a:pt x="12697" y="831528"/>
                          <a:pt x="0" y="747886"/>
                        </a:cubicBezTo>
                        <a:cubicBezTo>
                          <a:pt x="-18291" y="455832"/>
                          <a:pt x="-8162" y="279675"/>
                          <a:pt x="0" y="149581"/>
                        </a:cubicBezTo>
                        <a:close/>
                      </a:path>
                      <a:path w="10549466" h="897467" stroke="0" extrusionOk="0">
                        <a:moveTo>
                          <a:pt x="0" y="149581"/>
                        </a:moveTo>
                        <a:cubicBezTo>
                          <a:pt x="-14129" y="58255"/>
                          <a:pt x="55594" y="4270"/>
                          <a:pt x="149581" y="0"/>
                        </a:cubicBezTo>
                        <a:cubicBezTo>
                          <a:pt x="384434" y="-30791"/>
                          <a:pt x="644674" y="-18205"/>
                          <a:pt x="1037941" y="0"/>
                        </a:cubicBezTo>
                        <a:cubicBezTo>
                          <a:pt x="1431208" y="18205"/>
                          <a:pt x="1433395" y="11884"/>
                          <a:pt x="1618791" y="0"/>
                        </a:cubicBezTo>
                        <a:cubicBezTo>
                          <a:pt x="1804187" y="-11884"/>
                          <a:pt x="1928378" y="19598"/>
                          <a:pt x="2097139" y="0"/>
                        </a:cubicBezTo>
                        <a:cubicBezTo>
                          <a:pt x="2265900" y="-19598"/>
                          <a:pt x="2553630" y="-2288"/>
                          <a:pt x="2882995" y="0"/>
                        </a:cubicBezTo>
                        <a:cubicBezTo>
                          <a:pt x="3212360" y="2288"/>
                          <a:pt x="3222772" y="-9991"/>
                          <a:pt x="3463846" y="0"/>
                        </a:cubicBezTo>
                        <a:cubicBezTo>
                          <a:pt x="3704920" y="9991"/>
                          <a:pt x="4001186" y="-18739"/>
                          <a:pt x="4352206" y="0"/>
                        </a:cubicBezTo>
                        <a:cubicBezTo>
                          <a:pt x="4703226" y="18739"/>
                          <a:pt x="4701790" y="-9319"/>
                          <a:pt x="4830553" y="0"/>
                        </a:cubicBezTo>
                        <a:cubicBezTo>
                          <a:pt x="4959316" y="9319"/>
                          <a:pt x="5346645" y="35037"/>
                          <a:pt x="5718913" y="0"/>
                        </a:cubicBezTo>
                        <a:cubicBezTo>
                          <a:pt x="6091181" y="-35037"/>
                          <a:pt x="6014689" y="4802"/>
                          <a:pt x="6094757" y="0"/>
                        </a:cubicBezTo>
                        <a:cubicBezTo>
                          <a:pt x="6174825" y="-4802"/>
                          <a:pt x="6560789" y="24179"/>
                          <a:pt x="6778111" y="0"/>
                        </a:cubicBezTo>
                        <a:cubicBezTo>
                          <a:pt x="6995433" y="-24179"/>
                          <a:pt x="7235949" y="-33452"/>
                          <a:pt x="7461465" y="0"/>
                        </a:cubicBezTo>
                        <a:cubicBezTo>
                          <a:pt x="7686981" y="33452"/>
                          <a:pt x="7910668" y="-6945"/>
                          <a:pt x="8042315" y="0"/>
                        </a:cubicBezTo>
                        <a:cubicBezTo>
                          <a:pt x="8173962" y="6945"/>
                          <a:pt x="8643978" y="17606"/>
                          <a:pt x="8930675" y="0"/>
                        </a:cubicBezTo>
                        <a:cubicBezTo>
                          <a:pt x="9217372" y="-17606"/>
                          <a:pt x="9613131" y="-3380"/>
                          <a:pt x="9819034" y="0"/>
                        </a:cubicBezTo>
                        <a:cubicBezTo>
                          <a:pt x="10024937" y="3380"/>
                          <a:pt x="10250002" y="-5215"/>
                          <a:pt x="10399885" y="0"/>
                        </a:cubicBezTo>
                        <a:cubicBezTo>
                          <a:pt x="10479892" y="-2453"/>
                          <a:pt x="10539574" y="52183"/>
                          <a:pt x="10549466" y="149581"/>
                        </a:cubicBezTo>
                        <a:cubicBezTo>
                          <a:pt x="10556229" y="373147"/>
                          <a:pt x="10531114" y="589961"/>
                          <a:pt x="10549466" y="747886"/>
                        </a:cubicBezTo>
                        <a:cubicBezTo>
                          <a:pt x="10547336" y="834305"/>
                          <a:pt x="10496227" y="907670"/>
                          <a:pt x="10399885" y="897467"/>
                        </a:cubicBezTo>
                        <a:cubicBezTo>
                          <a:pt x="10183579" y="877435"/>
                          <a:pt x="10116887" y="878522"/>
                          <a:pt x="9921537" y="897467"/>
                        </a:cubicBezTo>
                        <a:cubicBezTo>
                          <a:pt x="9726187" y="916412"/>
                          <a:pt x="9553917" y="875297"/>
                          <a:pt x="9238184" y="897467"/>
                        </a:cubicBezTo>
                        <a:cubicBezTo>
                          <a:pt x="8922451" y="919637"/>
                          <a:pt x="8962215" y="895961"/>
                          <a:pt x="8759836" y="897467"/>
                        </a:cubicBezTo>
                        <a:cubicBezTo>
                          <a:pt x="8557457" y="898973"/>
                          <a:pt x="8224599" y="871136"/>
                          <a:pt x="8076483" y="897467"/>
                        </a:cubicBezTo>
                        <a:cubicBezTo>
                          <a:pt x="7928367" y="923798"/>
                          <a:pt x="7852637" y="894924"/>
                          <a:pt x="7700638" y="897467"/>
                        </a:cubicBezTo>
                        <a:cubicBezTo>
                          <a:pt x="7548639" y="900010"/>
                          <a:pt x="7402172" y="896128"/>
                          <a:pt x="7324794" y="897467"/>
                        </a:cubicBezTo>
                        <a:cubicBezTo>
                          <a:pt x="7247416" y="898806"/>
                          <a:pt x="6882044" y="920659"/>
                          <a:pt x="6641440" y="897467"/>
                        </a:cubicBezTo>
                        <a:cubicBezTo>
                          <a:pt x="6400836" y="874275"/>
                          <a:pt x="6335443" y="875249"/>
                          <a:pt x="6163093" y="897467"/>
                        </a:cubicBezTo>
                        <a:cubicBezTo>
                          <a:pt x="5990743" y="919685"/>
                          <a:pt x="5595593" y="905309"/>
                          <a:pt x="5377236" y="897467"/>
                        </a:cubicBezTo>
                        <a:cubicBezTo>
                          <a:pt x="5158879" y="889625"/>
                          <a:pt x="5104270" y="911608"/>
                          <a:pt x="4898889" y="897467"/>
                        </a:cubicBezTo>
                        <a:cubicBezTo>
                          <a:pt x="4693508" y="883326"/>
                          <a:pt x="4468447" y="900807"/>
                          <a:pt x="4113032" y="897467"/>
                        </a:cubicBezTo>
                        <a:cubicBezTo>
                          <a:pt x="3757617" y="894127"/>
                          <a:pt x="3812436" y="905922"/>
                          <a:pt x="3737187" y="897467"/>
                        </a:cubicBezTo>
                        <a:cubicBezTo>
                          <a:pt x="3661939" y="889012"/>
                          <a:pt x="3116674" y="882814"/>
                          <a:pt x="2951331" y="897467"/>
                        </a:cubicBezTo>
                        <a:cubicBezTo>
                          <a:pt x="2785988" y="912120"/>
                          <a:pt x="2695244" y="883162"/>
                          <a:pt x="2472983" y="897467"/>
                        </a:cubicBezTo>
                        <a:cubicBezTo>
                          <a:pt x="2250722" y="911772"/>
                          <a:pt x="2208295" y="909729"/>
                          <a:pt x="2097139" y="897467"/>
                        </a:cubicBezTo>
                        <a:cubicBezTo>
                          <a:pt x="1985983" y="885205"/>
                          <a:pt x="1733156" y="900008"/>
                          <a:pt x="1618791" y="897467"/>
                        </a:cubicBezTo>
                        <a:cubicBezTo>
                          <a:pt x="1504426" y="894926"/>
                          <a:pt x="1059096" y="861272"/>
                          <a:pt x="832935" y="897467"/>
                        </a:cubicBezTo>
                        <a:cubicBezTo>
                          <a:pt x="606774" y="933662"/>
                          <a:pt x="400221" y="901344"/>
                          <a:pt x="149581" y="897467"/>
                        </a:cubicBezTo>
                        <a:cubicBezTo>
                          <a:pt x="76012" y="897754"/>
                          <a:pt x="4525" y="835186"/>
                          <a:pt x="0" y="747886"/>
                        </a:cubicBezTo>
                        <a:cubicBezTo>
                          <a:pt x="2182" y="584322"/>
                          <a:pt x="-9030" y="286555"/>
                          <a:pt x="0" y="14958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FB5F0-1412-9C8E-1FB0-2B5FAEC7E448}"/>
              </a:ext>
            </a:extLst>
          </p:cNvPr>
          <p:cNvSpPr txBox="1"/>
          <p:nvPr/>
        </p:nvSpPr>
        <p:spPr>
          <a:xfrm>
            <a:off x="576347" y="1149563"/>
            <a:ext cx="8229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sz="1500" b="1"/>
              <a:t>Reliance on Private Sector Sources: </a:t>
            </a:r>
            <a:r>
              <a:rPr lang="en-GB" sz="1500"/>
              <a:t>Private exchanges and blockchain analytics companies independently collect and maintain relevant cryptocurrency data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sz="1500" b="1"/>
              <a:t>Limited Public Data Availability: </a:t>
            </a:r>
            <a:r>
              <a:rPr lang="en-GB" sz="1500"/>
              <a:t>Decentralized nature of cryptocurrency limits data on government platforms (e.g., Open Canada, Open Ottawa, U.S. Gov Datasets)</a:t>
            </a:r>
            <a:endParaRPr lang="en-US" sz="15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AFDA28-8DB7-9B0D-9B5B-260F35DB3256}"/>
              </a:ext>
            </a:extLst>
          </p:cNvPr>
          <p:cNvSpPr txBox="1">
            <a:spLocks/>
          </p:cNvSpPr>
          <p:nvPr/>
        </p:nvSpPr>
        <p:spPr>
          <a:xfrm>
            <a:off x="4974770" y="2368749"/>
            <a:ext cx="4038597" cy="30274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500" b="1">
                <a:solidFill>
                  <a:srgbClr val="000000"/>
                </a:solidFill>
              </a:rPr>
              <a:t>Supplementary Data Sources</a:t>
            </a:r>
            <a:endParaRPr lang="en-GB" sz="1500">
              <a:solidFill>
                <a:srgbClr val="000000"/>
              </a:solidFill>
            </a:endParaRPr>
          </a:p>
          <a:p>
            <a:pPr marL="257175" indent="-257175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1500" b="1" err="1">
                <a:solidFill>
                  <a:srgbClr val="000000"/>
                </a:solidFill>
              </a:rPr>
              <a:t>CoinMarketCap</a:t>
            </a:r>
            <a:endParaRPr lang="en-GB" sz="1500">
              <a:solidFill>
                <a:srgbClr val="000000"/>
              </a:solidFill>
            </a:endParaRPr>
          </a:p>
          <a:p>
            <a:pPr marL="557213" lvl="1" indent="-2143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000000"/>
                </a:solidFill>
              </a:rPr>
              <a:t>Used to rank the top 10 cryptocurrencies by market cap</a:t>
            </a:r>
          </a:p>
          <a:p>
            <a:pPr marL="557213" lvl="1" indent="-2143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500">
                <a:solidFill>
                  <a:srgbClr val="000000"/>
                </a:solidFill>
              </a:rPr>
              <a:t>For data cross-checking</a:t>
            </a:r>
          </a:p>
          <a:p>
            <a:pPr marL="557213" lvl="1" indent="-214313">
              <a:buClr>
                <a:schemeClr val="tx1"/>
              </a:buClr>
              <a:buFont typeface="Wingdings" pitchFamily="2" charset="2"/>
              <a:buChar char="Ø"/>
            </a:pPr>
            <a:endParaRPr lang="en-GB" sz="1500">
              <a:solidFill>
                <a:srgbClr val="000000"/>
              </a:solidFill>
            </a:endParaRPr>
          </a:p>
          <a:p>
            <a:pPr algn="l"/>
            <a:r>
              <a:rPr lang="en-GB" sz="1500" b="1">
                <a:solidFill>
                  <a:srgbClr val="000000"/>
                </a:solidFill>
              </a:rPr>
              <a:t>Other Sources</a:t>
            </a:r>
            <a:endParaRPr lang="en-GB" sz="1500">
              <a:solidFill>
                <a:srgbClr val="000000"/>
              </a:solidFill>
            </a:endParaRPr>
          </a:p>
          <a:p>
            <a:pPr marL="257175" indent="-257175">
              <a:buClr>
                <a:schemeClr val="tx1"/>
              </a:buClr>
              <a:buFont typeface="Wingdings" pitchFamily="2" charset="2"/>
              <a:buChar char="Ø"/>
            </a:pPr>
            <a:r>
              <a:rPr lang="en-GB" sz="1500" b="1" err="1">
                <a:solidFill>
                  <a:srgbClr val="000000"/>
                </a:solidFill>
              </a:rPr>
              <a:t>Blockchain.com</a:t>
            </a:r>
            <a:r>
              <a:rPr lang="en-GB" sz="1500" b="1">
                <a:solidFill>
                  <a:srgbClr val="000000"/>
                </a:solidFill>
              </a:rPr>
              <a:t> and Kaggle</a:t>
            </a:r>
            <a:endParaRPr lang="en-GB" sz="150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0497F-B27D-C64F-A614-931EE7CF02D5}"/>
              </a:ext>
            </a:extLst>
          </p:cNvPr>
          <p:cNvSpPr txBox="1"/>
          <p:nvPr/>
        </p:nvSpPr>
        <p:spPr>
          <a:xfrm>
            <a:off x="2908300" y="322580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Management and Analytics Thesis Defense by Slidesgo">
  <a:themeElements>
    <a:clrScheme name="Simple Light">
      <a:dk1>
        <a:srgbClr val="353552"/>
      </a:dk1>
      <a:lt1>
        <a:srgbClr val="F5F5F5"/>
      </a:lt1>
      <a:dk2>
        <a:srgbClr val="6875A7"/>
      </a:dk2>
      <a:lt2>
        <a:srgbClr val="6ABEC5"/>
      </a:lt2>
      <a:accent1>
        <a:srgbClr val="AFE0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E3E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59470A9CDCB4BB1EAA9CF8C84B356" ma:contentTypeVersion="4" ma:contentTypeDescription="Create a new document." ma:contentTypeScope="" ma:versionID="f5f3ca823566679ce6ba6f852657ef8b">
  <xsd:schema xmlns:xsd="http://www.w3.org/2001/XMLSchema" xmlns:xs="http://www.w3.org/2001/XMLSchema" xmlns:p="http://schemas.microsoft.com/office/2006/metadata/properties" xmlns:ns2="655bca69-f5fe-4af1-8456-79054124d7a3" targetNamespace="http://schemas.microsoft.com/office/2006/metadata/properties" ma:root="true" ma:fieldsID="f70ad99b4d81d8490c3dce9ad1920a3c" ns2:_="">
    <xsd:import namespace="655bca69-f5fe-4af1-8456-79054124d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bca69-f5fe-4af1-8456-79054124d7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FB2AF7-8B97-4A13-B4AE-DBFF79E38870}">
  <ds:schemaRefs>
    <ds:schemaRef ds:uri="655bca69-f5fe-4af1-8456-79054124d7a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F4CDBD9-024A-4186-B879-3B0EE1BB2C8F}">
  <ds:schemaRefs>
    <ds:schemaRef ds:uri="655bca69-f5fe-4af1-8456-79054124d7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604D90-6328-4A6C-85B2-90BBF1A393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39</Slides>
  <Notes>22</Notes>
  <HiddenSlides>2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Business Management and Analytics Thesis Defense by Slidesgo</vt:lpstr>
      <vt:lpstr>SplashVTI</vt:lpstr>
      <vt:lpstr>From boom to mainstream:  Analyzing the growth trajectory of Cryptocurrency</vt:lpstr>
      <vt:lpstr>Table of contents</vt:lpstr>
      <vt:lpstr>Introduction </vt:lpstr>
      <vt:lpstr>- Naval Ravikant  former CEO of AngelList</vt:lpstr>
      <vt:lpstr>Project Overview and Problem Statement    </vt:lpstr>
      <vt:lpstr>Project overview</vt:lpstr>
      <vt:lpstr>Significance of Data Visualization</vt:lpstr>
      <vt:lpstr>Dataset Overview  </vt:lpstr>
      <vt:lpstr>Data Sources</vt:lpstr>
      <vt:lpstr>Data Collection (1/2)</vt:lpstr>
      <vt:lpstr>Data Collection (2/2)</vt:lpstr>
      <vt:lpstr>Dataset Preparation   </vt:lpstr>
      <vt:lpstr>PowerPoint Presentation</vt:lpstr>
      <vt:lpstr>PowerPoint Presentation</vt:lpstr>
      <vt:lpstr>PowerPoint Presentation</vt:lpstr>
      <vt:lpstr>Data Modeling and Data Exploration  </vt:lpstr>
      <vt:lpstr>Tools used for data cleaning, processing, and modeling</vt:lpstr>
      <vt:lpstr>Handling missing data to ensure data quality </vt:lpstr>
      <vt:lpstr>PowerPoint Presentation</vt:lpstr>
      <vt:lpstr>06 Analysis and Findings </vt:lpstr>
      <vt:lpstr>PowerPoint Presentation</vt:lpstr>
      <vt:lpstr>PowerPoint Presentation</vt:lpstr>
      <vt:lpstr>Key insights from data </vt:lpstr>
      <vt:lpstr>PowerPoint Presentation</vt:lpstr>
      <vt:lpstr>PowerPoint Presentation</vt:lpstr>
      <vt:lpstr>PowerPoint Presentation</vt:lpstr>
      <vt:lpstr>Unexpected findings through analysis</vt:lpstr>
      <vt:lpstr>Chosen Visualization Technique</vt:lpstr>
      <vt:lpstr>PowerPoint Presentation</vt:lpstr>
      <vt:lpstr>Major Events Affect the BTC Price</vt:lpstr>
      <vt:lpstr>Predictive Analysis</vt:lpstr>
      <vt:lpstr>Predictive Analysis (1/3)</vt:lpstr>
      <vt:lpstr>Predictive Analysis (2/3)</vt:lpstr>
      <vt:lpstr>Predictive Analysis (3/3) </vt:lpstr>
      <vt:lpstr>Challenges and Limitations    </vt:lpstr>
      <vt:lpstr>Challenges and Limitations</vt:lpstr>
      <vt:lpstr>Recommendations and Insights  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2024-11-25T19:43:45Z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0x010100B3459470A9CDCB4BB1EAA9CF8C84B356</vt:lpwstr>
  </property>
</Properties>
</file>